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6" r:id="rId3"/>
    <p:sldId id="258" r:id="rId4"/>
    <p:sldId id="257" r:id="rId5"/>
    <p:sldId id="259" r:id="rId6"/>
    <p:sldId id="260" r:id="rId7"/>
    <p:sldId id="261" r:id="rId8"/>
    <p:sldId id="262" r:id="rId9"/>
    <p:sldId id="263" r:id="rId10"/>
    <p:sldId id="268" r:id="rId11"/>
    <p:sldId id="267" r:id="rId12"/>
    <p:sldId id="264" r:id="rId13"/>
    <p:sldId id="265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1" y="2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8536A2-E5B9-4480-99B4-96F33A5C1789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A1684B2-72BB-40D6-B06E-05F13C3E3864}">
      <dgm:prSet phldrT="[Текст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kk-KZ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Герменевтика</a:t>
          </a:r>
          <a:endParaRPr lang="ru-RU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DE0C7C0-4735-434A-A733-2045B34D8949}" type="parTrans" cxnId="{7BF2502B-9EB0-47E1-89E5-A957772EAFE8}">
      <dgm:prSet/>
      <dgm:spPr/>
      <dgm:t>
        <a:bodyPr/>
        <a:lstStyle/>
        <a:p>
          <a:endParaRPr lang="ru-RU"/>
        </a:p>
      </dgm:t>
    </dgm:pt>
    <dgm:pt modelId="{1650068C-E265-4541-A2A4-DADD78F7C980}" type="sibTrans" cxnId="{7BF2502B-9EB0-47E1-89E5-A957772EAFE8}">
      <dgm:prSet/>
      <dgm:spPr/>
      <dgm:t>
        <a:bodyPr/>
        <a:lstStyle/>
        <a:p>
          <a:endParaRPr lang="ru-RU"/>
        </a:p>
      </dgm:t>
    </dgm:pt>
    <dgm:pt modelId="{91891095-0108-4ACC-B5E8-D782AEFF68B7}">
      <dgm:prSet phldrT="[Текст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3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Когнитивті</a:t>
          </a:r>
          <a:r>
            <a: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тіл</a:t>
          </a:r>
          <a:r>
            <a: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білімі</a:t>
          </a:r>
          <a:endParaRPr lang="ru-RU" sz="3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dirty="0"/>
        </a:p>
      </dgm:t>
    </dgm:pt>
    <dgm:pt modelId="{979DEED7-2C0E-4810-989C-EA7918000D21}" type="parTrans" cxnId="{2EFF83D1-E035-478F-895B-BEA9EE5D2AAE}">
      <dgm:prSet/>
      <dgm:spPr/>
      <dgm:t>
        <a:bodyPr/>
        <a:lstStyle/>
        <a:p>
          <a:endParaRPr lang="ru-RU"/>
        </a:p>
      </dgm:t>
    </dgm:pt>
    <dgm:pt modelId="{69E2B2DA-3737-4825-B9E0-5509ACE5686F}" type="sibTrans" cxnId="{2EFF83D1-E035-478F-895B-BEA9EE5D2AAE}">
      <dgm:prSet/>
      <dgm:spPr/>
      <dgm:t>
        <a:bodyPr/>
        <a:lstStyle/>
        <a:p>
          <a:endParaRPr lang="ru-RU"/>
        </a:p>
      </dgm:t>
    </dgm:pt>
    <dgm:pt modelId="{7304DB6E-210F-45B0-A40E-EBDC3D2CB54F}">
      <dgm:prSet custT="1"/>
      <dgm:spPr>
        <a:solidFill>
          <a:srgbClr val="FFFF00">
            <a:alpha val="90000"/>
          </a:srgbClr>
        </a:solidFill>
      </dgm:spPr>
      <dgm:t>
        <a:bodyPr/>
        <a:lstStyle/>
        <a:p>
          <a:r>
            <a:rPr lang="ru-RU" sz="3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Тіл</a:t>
          </a:r>
          <a:r>
            <a: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философиясы</a:t>
          </a:r>
          <a:endParaRPr lang="ru-RU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75077E6-4FD7-4AA7-B3C9-A62B5D27A94F}" type="parTrans" cxnId="{0D378D89-0B17-48C0-8838-092EFEFD7C30}">
      <dgm:prSet/>
      <dgm:spPr/>
      <dgm:t>
        <a:bodyPr/>
        <a:lstStyle/>
        <a:p>
          <a:endParaRPr lang="ru-RU"/>
        </a:p>
      </dgm:t>
    </dgm:pt>
    <dgm:pt modelId="{41F279C7-21DF-41D7-B750-6EC5EFA48902}" type="sibTrans" cxnId="{0D378D89-0B17-48C0-8838-092EFEFD7C30}">
      <dgm:prSet/>
      <dgm:spPr/>
      <dgm:t>
        <a:bodyPr/>
        <a:lstStyle/>
        <a:p>
          <a:endParaRPr lang="ru-RU"/>
        </a:p>
      </dgm:t>
    </dgm:pt>
    <dgm:pt modelId="{7BAE4F29-81C1-493A-9CBD-0A63B834B15C}">
      <dgm:prSet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Функционалды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тіл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білімі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BD452C-7F72-4F41-86D3-4CDB15009099}" type="parTrans" cxnId="{86C4A74E-086B-40C8-B7BD-8E1CE8EB6E30}">
      <dgm:prSet/>
      <dgm:spPr/>
      <dgm:t>
        <a:bodyPr/>
        <a:lstStyle/>
        <a:p>
          <a:endParaRPr lang="ru-RU"/>
        </a:p>
      </dgm:t>
    </dgm:pt>
    <dgm:pt modelId="{F37F9788-9230-4D0D-9CC4-210EFA35592A}" type="sibTrans" cxnId="{86C4A74E-086B-40C8-B7BD-8E1CE8EB6E30}">
      <dgm:prSet/>
      <dgm:spPr/>
      <dgm:t>
        <a:bodyPr/>
        <a:lstStyle/>
        <a:p>
          <a:endParaRPr lang="ru-RU"/>
        </a:p>
      </dgm:t>
    </dgm:pt>
    <dgm:pt modelId="{5C2C8FDA-074F-4D04-A925-F108E4ED208A}">
      <dgm:prSet/>
      <dgm:spPr>
        <a:solidFill>
          <a:schemeClr val="accent4">
            <a:alpha val="90000"/>
          </a:schemeClr>
        </a:solidFill>
      </dgm:spPr>
      <dgm:t>
        <a:bodyPr/>
        <a:lstStyle/>
        <a:p>
          <a:r>
            <a:rPr lang="kk-KZ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Тілдің мәдени философиясы 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8FCA972-5A20-43FD-85E5-0F6B7B4A3943}" type="parTrans" cxnId="{C6972BFF-7843-426D-A571-2DB100BD3306}">
      <dgm:prSet/>
      <dgm:spPr/>
      <dgm:t>
        <a:bodyPr/>
        <a:lstStyle/>
        <a:p>
          <a:endParaRPr lang="ru-RU"/>
        </a:p>
      </dgm:t>
    </dgm:pt>
    <dgm:pt modelId="{83821621-1F60-421E-9852-2A281F1B875C}" type="sibTrans" cxnId="{C6972BFF-7843-426D-A571-2DB100BD3306}">
      <dgm:prSet/>
      <dgm:spPr/>
      <dgm:t>
        <a:bodyPr/>
        <a:lstStyle/>
        <a:p>
          <a:endParaRPr lang="ru-RU"/>
        </a:p>
      </dgm:t>
    </dgm:pt>
    <dgm:pt modelId="{44EA42A1-2AB5-4875-977A-96A5FDC2DEE3}" type="pres">
      <dgm:prSet presAssocID="{BD8536A2-E5B9-4480-99B4-96F33A5C1789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D142216-8C76-4343-ABB2-E115D37A8338}" type="pres">
      <dgm:prSet presAssocID="{4A1684B2-72BB-40D6-B06E-05F13C3E3864}" presName="circle1" presStyleLbl="node1" presStyleIdx="0" presStyleCnt="5" custLinFactNeighborX="3865"/>
      <dgm:spPr>
        <a:solidFill>
          <a:schemeClr val="accent2">
            <a:lumMod val="20000"/>
            <a:lumOff val="80000"/>
          </a:schemeClr>
        </a:solidFill>
      </dgm:spPr>
    </dgm:pt>
    <dgm:pt modelId="{3258FB7D-3120-475A-BF02-D1DB9C2B7B67}" type="pres">
      <dgm:prSet presAssocID="{4A1684B2-72BB-40D6-B06E-05F13C3E3864}" presName="space" presStyleCnt="0"/>
      <dgm:spPr/>
    </dgm:pt>
    <dgm:pt modelId="{001A169E-454A-4511-8DE6-7369A448C08E}" type="pres">
      <dgm:prSet presAssocID="{4A1684B2-72BB-40D6-B06E-05F13C3E3864}" presName="rect1" presStyleLbl="alignAcc1" presStyleIdx="0" presStyleCnt="5" custLinFactNeighborX="0" custLinFactNeighborY="-483"/>
      <dgm:spPr/>
      <dgm:t>
        <a:bodyPr/>
        <a:lstStyle/>
        <a:p>
          <a:endParaRPr lang="ru-RU"/>
        </a:p>
      </dgm:t>
    </dgm:pt>
    <dgm:pt modelId="{5A23F206-9EED-46BB-8E28-6F99110986B9}" type="pres">
      <dgm:prSet presAssocID="{7304DB6E-210F-45B0-A40E-EBDC3D2CB54F}" presName="vertSpace2" presStyleLbl="node1" presStyleIdx="0" presStyleCnt="5"/>
      <dgm:spPr/>
    </dgm:pt>
    <dgm:pt modelId="{ED14BCEB-DAF1-4827-82CE-E655E9838F42}" type="pres">
      <dgm:prSet presAssocID="{7304DB6E-210F-45B0-A40E-EBDC3D2CB54F}" presName="circle2" presStyleLbl="node1" presStyleIdx="1" presStyleCnt="5"/>
      <dgm:spPr>
        <a:solidFill>
          <a:srgbClr val="FFFF00"/>
        </a:solidFill>
      </dgm:spPr>
    </dgm:pt>
    <dgm:pt modelId="{8EC2EB1D-8155-4BB5-8ECC-DDE23E47DBA0}" type="pres">
      <dgm:prSet presAssocID="{7304DB6E-210F-45B0-A40E-EBDC3D2CB54F}" presName="rect2" presStyleLbl="alignAcc1" presStyleIdx="1" presStyleCnt="5"/>
      <dgm:spPr/>
      <dgm:t>
        <a:bodyPr/>
        <a:lstStyle/>
        <a:p>
          <a:endParaRPr lang="ru-RU"/>
        </a:p>
      </dgm:t>
    </dgm:pt>
    <dgm:pt modelId="{824F4DDC-71ED-4487-B882-950F41E424BD}" type="pres">
      <dgm:prSet presAssocID="{91891095-0108-4ACC-B5E8-D782AEFF68B7}" presName="vertSpace3" presStyleLbl="node1" presStyleIdx="1" presStyleCnt="5"/>
      <dgm:spPr/>
    </dgm:pt>
    <dgm:pt modelId="{FE85063B-60FC-43EF-B342-BA1A1E57639F}" type="pres">
      <dgm:prSet presAssocID="{91891095-0108-4ACC-B5E8-D782AEFF68B7}" presName="circle3" presStyleLbl="node1" presStyleIdx="2" presStyleCnt="5"/>
      <dgm:spPr>
        <a:solidFill>
          <a:schemeClr val="accent4">
            <a:lumMod val="20000"/>
            <a:lumOff val="80000"/>
          </a:schemeClr>
        </a:solidFill>
      </dgm:spPr>
    </dgm:pt>
    <dgm:pt modelId="{AC67AA4D-0BAD-47B8-B65B-9E75E8CEA037}" type="pres">
      <dgm:prSet presAssocID="{91891095-0108-4ACC-B5E8-D782AEFF68B7}" presName="rect3" presStyleLbl="alignAcc1" presStyleIdx="2" presStyleCnt="5" custLinFactNeighborX="1261" custLinFactNeighborY="2915"/>
      <dgm:spPr/>
      <dgm:t>
        <a:bodyPr/>
        <a:lstStyle/>
        <a:p>
          <a:endParaRPr lang="ru-RU"/>
        </a:p>
      </dgm:t>
    </dgm:pt>
    <dgm:pt modelId="{2BBEB416-D37A-480F-A7A5-54060546B6F9}" type="pres">
      <dgm:prSet presAssocID="{5C2C8FDA-074F-4D04-A925-F108E4ED208A}" presName="vertSpace4" presStyleLbl="node1" presStyleIdx="2" presStyleCnt="5"/>
      <dgm:spPr/>
    </dgm:pt>
    <dgm:pt modelId="{606406E1-E050-438D-B8B3-C0715F9D43CD}" type="pres">
      <dgm:prSet presAssocID="{5C2C8FDA-074F-4D04-A925-F108E4ED208A}" presName="circle4" presStyleLbl="node1" presStyleIdx="3" presStyleCnt="5"/>
      <dgm:spPr>
        <a:solidFill>
          <a:srgbClr val="FFC000"/>
        </a:solidFill>
      </dgm:spPr>
    </dgm:pt>
    <dgm:pt modelId="{66552608-2A86-4F6E-8463-413E1727765E}" type="pres">
      <dgm:prSet presAssocID="{5C2C8FDA-074F-4D04-A925-F108E4ED208A}" presName="rect4" presStyleLbl="alignAcc1" presStyleIdx="3" presStyleCnt="5"/>
      <dgm:spPr/>
      <dgm:t>
        <a:bodyPr/>
        <a:lstStyle/>
        <a:p>
          <a:endParaRPr lang="ru-RU"/>
        </a:p>
      </dgm:t>
    </dgm:pt>
    <dgm:pt modelId="{209C1FC1-7D14-4DA5-8458-053C6938BC3C}" type="pres">
      <dgm:prSet presAssocID="{7BAE4F29-81C1-493A-9CBD-0A63B834B15C}" presName="vertSpace5" presStyleLbl="node1" presStyleIdx="3" presStyleCnt="5"/>
      <dgm:spPr/>
    </dgm:pt>
    <dgm:pt modelId="{6FD56930-078E-4822-B960-B1F4469DF237}" type="pres">
      <dgm:prSet presAssocID="{7BAE4F29-81C1-493A-9CBD-0A63B834B15C}" presName="circle5" presStyleLbl="node1" presStyleIdx="4" presStyleCnt="5"/>
      <dgm:spPr>
        <a:solidFill>
          <a:schemeClr val="accent5">
            <a:lumMod val="20000"/>
            <a:lumOff val="80000"/>
          </a:schemeClr>
        </a:solidFill>
      </dgm:spPr>
    </dgm:pt>
    <dgm:pt modelId="{42A5023C-0771-47F1-BFFB-7E603B60AA13}" type="pres">
      <dgm:prSet presAssocID="{7BAE4F29-81C1-493A-9CBD-0A63B834B15C}" presName="rect5" presStyleLbl="alignAcc1" presStyleIdx="4" presStyleCnt="5"/>
      <dgm:spPr/>
      <dgm:t>
        <a:bodyPr/>
        <a:lstStyle/>
        <a:p>
          <a:endParaRPr lang="ru-RU"/>
        </a:p>
      </dgm:t>
    </dgm:pt>
    <dgm:pt modelId="{ACC0E213-F05D-4169-9556-C3B226F70685}" type="pres">
      <dgm:prSet presAssocID="{4A1684B2-72BB-40D6-B06E-05F13C3E3864}" presName="rect1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ACF510-B7BD-4548-BD73-E46EC60AD5A9}" type="pres">
      <dgm:prSet presAssocID="{7304DB6E-210F-45B0-A40E-EBDC3D2CB54F}" presName="rect2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4D1E2D-1E5D-4DB0-BA3E-7302790AAE25}" type="pres">
      <dgm:prSet presAssocID="{91891095-0108-4ACC-B5E8-D782AEFF68B7}" presName="rect3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3A8901-D179-4C21-A755-36A5CE6F11A5}" type="pres">
      <dgm:prSet presAssocID="{5C2C8FDA-074F-4D04-A925-F108E4ED208A}" presName="rect4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DD0916-EA00-44B5-ABC9-1539ECC250E2}" type="pres">
      <dgm:prSet presAssocID="{7BAE4F29-81C1-493A-9CBD-0A63B834B15C}" presName="rect5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E5BF9E7-2701-4524-B2AC-54739B1B7D89}" type="presOf" srcId="{91891095-0108-4ACC-B5E8-D782AEFF68B7}" destId="{AC67AA4D-0BAD-47B8-B65B-9E75E8CEA037}" srcOrd="0" destOrd="0" presId="urn:microsoft.com/office/officeart/2005/8/layout/target3"/>
    <dgm:cxn modelId="{FDC3274E-4F62-47AB-9458-3EFD48513632}" type="presOf" srcId="{91891095-0108-4ACC-B5E8-D782AEFF68B7}" destId="{AA4D1E2D-1E5D-4DB0-BA3E-7302790AAE25}" srcOrd="1" destOrd="0" presId="urn:microsoft.com/office/officeart/2005/8/layout/target3"/>
    <dgm:cxn modelId="{F7F9A00D-5E92-4CB3-BA8B-3676ACD82492}" type="presOf" srcId="{4A1684B2-72BB-40D6-B06E-05F13C3E3864}" destId="{ACC0E213-F05D-4169-9556-C3B226F70685}" srcOrd="1" destOrd="0" presId="urn:microsoft.com/office/officeart/2005/8/layout/target3"/>
    <dgm:cxn modelId="{C6972BFF-7843-426D-A571-2DB100BD3306}" srcId="{BD8536A2-E5B9-4480-99B4-96F33A5C1789}" destId="{5C2C8FDA-074F-4D04-A925-F108E4ED208A}" srcOrd="3" destOrd="0" parTransId="{D8FCA972-5A20-43FD-85E5-0F6B7B4A3943}" sibTransId="{83821621-1F60-421E-9852-2A281F1B875C}"/>
    <dgm:cxn modelId="{3F7C34A2-188D-455E-9CF3-9B4E9F4476BE}" type="presOf" srcId="{7BAE4F29-81C1-493A-9CBD-0A63B834B15C}" destId="{42A5023C-0771-47F1-BFFB-7E603B60AA13}" srcOrd="0" destOrd="0" presId="urn:microsoft.com/office/officeart/2005/8/layout/target3"/>
    <dgm:cxn modelId="{5A85019B-1DB1-4416-AB0C-D7223E90B429}" type="presOf" srcId="{4A1684B2-72BB-40D6-B06E-05F13C3E3864}" destId="{001A169E-454A-4511-8DE6-7369A448C08E}" srcOrd="0" destOrd="0" presId="urn:microsoft.com/office/officeart/2005/8/layout/target3"/>
    <dgm:cxn modelId="{0D378D89-0B17-48C0-8838-092EFEFD7C30}" srcId="{BD8536A2-E5B9-4480-99B4-96F33A5C1789}" destId="{7304DB6E-210F-45B0-A40E-EBDC3D2CB54F}" srcOrd="1" destOrd="0" parTransId="{875077E6-4FD7-4AA7-B3C9-A62B5D27A94F}" sibTransId="{41F279C7-21DF-41D7-B750-6EC5EFA48902}"/>
    <dgm:cxn modelId="{86C4A74E-086B-40C8-B7BD-8E1CE8EB6E30}" srcId="{BD8536A2-E5B9-4480-99B4-96F33A5C1789}" destId="{7BAE4F29-81C1-493A-9CBD-0A63B834B15C}" srcOrd="4" destOrd="0" parTransId="{86BD452C-7F72-4F41-86D3-4CDB15009099}" sibTransId="{F37F9788-9230-4D0D-9CC4-210EFA35592A}"/>
    <dgm:cxn modelId="{295BA1AD-BE5D-4DCB-811C-AD5BF0177611}" type="presOf" srcId="{7304DB6E-210F-45B0-A40E-EBDC3D2CB54F}" destId="{8EC2EB1D-8155-4BB5-8ECC-DDE23E47DBA0}" srcOrd="0" destOrd="0" presId="urn:microsoft.com/office/officeart/2005/8/layout/target3"/>
    <dgm:cxn modelId="{C971C194-E64C-4028-AC26-6086AC66612C}" type="presOf" srcId="{7304DB6E-210F-45B0-A40E-EBDC3D2CB54F}" destId="{13ACF510-B7BD-4548-BD73-E46EC60AD5A9}" srcOrd="1" destOrd="0" presId="urn:microsoft.com/office/officeart/2005/8/layout/target3"/>
    <dgm:cxn modelId="{B01A8383-B8C3-4ECE-869E-DAC5B4EA6E62}" type="presOf" srcId="{7BAE4F29-81C1-493A-9CBD-0A63B834B15C}" destId="{B6DD0916-EA00-44B5-ABC9-1539ECC250E2}" srcOrd="1" destOrd="0" presId="urn:microsoft.com/office/officeart/2005/8/layout/target3"/>
    <dgm:cxn modelId="{A88AE1F3-FE68-49F4-BA7F-50D605473146}" type="presOf" srcId="{BD8536A2-E5B9-4480-99B4-96F33A5C1789}" destId="{44EA42A1-2AB5-4875-977A-96A5FDC2DEE3}" srcOrd="0" destOrd="0" presId="urn:microsoft.com/office/officeart/2005/8/layout/target3"/>
    <dgm:cxn modelId="{6BC384F7-CD88-4C97-B961-BF363CCC523C}" type="presOf" srcId="{5C2C8FDA-074F-4D04-A925-F108E4ED208A}" destId="{66552608-2A86-4F6E-8463-413E1727765E}" srcOrd="0" destOrd="0" presId="urn:microsoft.com/office/officeart/2005/8/layout/target3"/>
    <dgm:cxn modelId="{7BF2502B-9EB0-47E1-89E5-A957772EAFE8}" srcId="{BD8536A2-E5B9-4480-99B4-96F33A5C1789}" destId="{4A1684B2-72BB-40D6-B06E-05F13C3E3864}" srcOrd="0" destOrd="0" parTransId="{ADE0C7C0-4735-434A-A733-2045B34D8949}" sibTransId="{1650068C-E265-4541-A2A4-DADD78F7C980}"/>
    <dgm:cxn modelId="{2EFF83D1-E035-478F-895B-BEA9EE5D2AAE}" srcId="{BD8536A2-E5B9-4480-99B4-96F33A5C1789}" destId="{91891095-0108-4ACC-B5E8-D782AEFF68B7}" srcOrd="2" destOrd="0" parTransId="{979DEED7-2C0E-4810-989C-EA7918000D21}" sibTransId="{69E2B2DA-3737-4825-B9E0-5509ACE5686F}"/>
    <dgm:cxn modelId="{1A65B018-68F1-41D8-A510-F77A6A5D2C5F}" type="presOf" srcId="{5C2C8FDA-074F-4D04-A925-F108E4ED208A}" destId="{C83A8901-D179-4C21-A755-36A5CE6F11A5}" srcOrd="1" destOrd="0" presId="urn:microsoft.com/office/officeart/2005/8/layout/target3"/>
    <dgm:cxn modelId="{48EADE99-E8F7-479F-99AC-2A8C278BCBBB}" type="presParOf" srcId="{44EA42A1-2AB5-4875-977A-96A5FDC2DEE3}" destId="{ED142216-8C76-4343-ABB2-E115D37A8338}" srcOrd="0" destOrd="0" presId="urn:microsoft.com/office/officeart/2005/8/layout/target3"/>
    <dgm:cxn modelId="{90CAED4E-5F84-45FB-9B7E-839E3FFED4CD}" type="presParOf" srcId="{44EA42A1-2AB5-4875-977A-96A5FDC2DEE3}" destId="{3258FB7D-3120-475A-BF02-D1DB9C2B7B67}" srcOrd="1" destOrd="0" presId="urn:microsoft.com/office/officeart/2005/8/layout/target3"/>
    <dgm:cxn modelId="{B3DFB278-AD92-4F5F-BCB3-7B3A2298A931}" type="presParOf" srcId="{44EA42A1-2AB5-4875-977A-96A5FDC2DEE3}" destId="{001A169E-454A-4511-8DE6-7369A448C08E}" srcOrd="2" destOrd="0" presId="urn:microsoft.com/office/officeart/2005/8/layout/target3"/>
    <dgm:cxn modelId="{B021BCC2-A076-406B-9B3E-6816C51C9B98}" type="presParOf" srcId="{44EA42A1-2AB5-4875-977A-96A5FDC2DEE3}" destId="{5A23F206-9EED-46BB-8E28-6F99110986B9}" srcOrd="3" destOrd="0" presId="urn:microsoft.com/office/officeart/2005/8/layout/target3"/>
    <dgm:cxn modelId="{3AD3CBC8-98A6-4777-B29E-CF41ADF58AF1}" type="presParOf" srcId="{44EA42A1-2AB5-4875-977A-96A5FDC2DEE3}" destId="{ED14BCEB-DAF1-4827-82CE-E655E9838F42}" srcOrd="4" destOrd="0" presId="urn:microsoft.com/office/officeart/2005/8/layout/target3"/>
    <dgm:cxn modelId="{01970C0F-4CFA-4143-8E8A-B25844EBFB62}" type="presParOf" srcId="{44EA42A1-2AB5-4875-977A-96A5FDC2DEE3}" destId="{8EC2EB1D-8155-4BB5-8ECC-DDE23E47DBA0}" srcOrd="5" destOrd="0" presId="urn:microsoft.com/office/officeart/2005/8/layout/target3"/>
    <dgm:cxn modelId="{BF9CF702-6A5B-470C-8F48-FD590B3A0789}" type="presParOf" srcId="{44EA42A1-2AB5-4875-977A-96A5FDC2DEE3}" destId="{824F4DDC-71ED-4487-B882-950F41E424BD}" srcOrd="6" destOrd="0" presId="urn:microsoft.com/office/officeart/2005/8/layout/target3"/>
    <dgm:cxn modelId="{86C5CBED-690B-436D-9A0B-FB33327790EA}" type="presParOf" srcId="{44EA42A1-2AB5-4875-977A-96A5FDC2DEE3}" destId="{FE85063B-60FC-43EF-B342-BA1A1E57639F}" srcOrd="7" destOrd="0" presId="urn:microsoft.com/office/officeart/2005/8/layout/target3"/>
    <dgm:cxn modelId="{126416FD-8DBC-484B-B28F-C26F09A2EF49}" type="presParOf" srcId="{44EA42A1-2AB5-4875-977A-96A5FDC2DEE3}" destId="{AC67AA4D-0BAD-47B8-B65B-9E75E8CEA037}" srcOrd="8" destOrd="0" presId="urn:microsoft.com/office/officeart/2005/8/layout/target3"/>
    <dgm:cxn modelId="{C10BA5D4-34F2-44AA-BA33-893D59304649}" type="presParOf" srcId="{44EA42A1-2AB5-4875-977A-96A5FDC2DEE3}" destId="{2BBEB416-D37A-480F-A7A5-54060546B6F9}" srcOrd="9" destOrd="0" presId="urn:microsoft.com/office/officeart/2005/8/layout/target3"/>
    <dgm:cxn modelId="{301B53D7-3380-41C8-8C82-C5BF1A37E6A5}" type="presParOf" srcId="{44EA42A1-2AB5-4875-977A-96A5FDC2DEE3}" destId="{606406E1-E050-438D-B8B3-C0715F9D43CD}" srcOrd="10" destOrd="0" presId="urn:microsoft.com/office/officeart/2005/8/layout/target3"/>
    <dgm:cxn modelId="{32F200EE-4706-4D5B-8F6F-3B92C01087F6}" type="presParOf" srcId="{44EA42A1-2AB5-4875-977A-96A5FDC2DEE3}" destId="{66552608-2A86-4F6E-8463-413E1727765E}" srcOrd="11" destOrd="0" presId="urn:microsoft.com/office/officeart/2005/8/layout/target3"/>
    <dgm:cxn modelId="{9065F0C5-3B24-4AAA-B486-772EA97A22A6}" type="presParOf" srcId="{44EA42A1-2AB5-4875-977A-96A5FDC2DEE3}" destId="{209C1FC1-7D14-4DA5-8458-053C6938BC3C}" srcOrd="12" destOrd="0" presId="urn:microsoft.com/office/officeart/2005/8/layout/target3"/>
    <dgm:cxn modelId="{9D725B23-C098-4CC0-A758-73E3E2E4FF7B}" type="presParOf" srcId="{44EA42A1-2AB5-4875-977A-96A5FDC2DEE3}" destId="{6FD56930-078E-4822-B960-B1F4469DF237}" srcOrd="13" destOrd="0" presId="urn:microsoft.com/office/officeart/2005/8/layout/target3"/>
    <dgm:cxn modelId="{3C2BC335-788D-4913-A1AB-0E155DD30E86}" type="presParOf" srcId="{44EA42A1-2AB5-4875-977A-96A5FDC2DEE3}" destId="{42A5023C-0771-47F1-BFFB-7E603B60AA13}" srcOrd="14" destOrd="0" presId="urn:microsoft.com/office/officeart/2005/8/layout/target3"/>
    <dgm:cxn modelId="{C2F9A252-C406-4C67-B5EF-E4D40BA5D2AA}" type="presParOf" srcId="{44EA42A1-2AB5-4875-977A-96A5FDC2DEE3}" destId="{ACC0E213-F05D-4169-9556-C3B226F70685}" srcOrd="15" destOrd="0" presId="urn:microsoft.com/office/officeart/2005/8/layout/target3"/>
    <dgm:cxn modelId="{FDB7F5C7-03D3-4323-9C2B-9594FF0AA354}" type="presParOf" srcId="{44EA42A1-2AB5-4875-977A-96A5FDC2DEE3}" destId="{13ACF510-B7BD-4548-BD73-E46EC60AD5A9}" srcOrd="16" destOrd="0" presId="urn:microsoft.com/office/officeart/2005/8/layout/target3"/>
    <dgm:cxn modelId="{1AF534D6-B726-4AA4-8B11-77D727CB76D7}" type="presParOf" srcId="{44EA42A1-2AB5-4875-977A-96A5FDC2DEE3}" destId="{AA4D1E2D-1E5D-4DB0-BA3E-7302790AAE25}" srcOrd="17" destOrd="0" presId="urn:microsoft.com/office/officeart/2005/8/layout/target3"/>
    <dgm:cxn modelId="{62C6E9F0-862D-4EA8-9AC2-E0073F889B77}" type="presParOf" srcId="{44EA42A1-2AB5-4875-977A-96A5FDC2DEE3}" destId="{C83A8901-D179-4C21-A755-36A5CE6F11A5}" srcOrd="18" destOrd="0" presId="urn:microsoft.com/office/officeart/2005/8/layout/target3"/>
    <dgm:cxn modelId="{A828409C-B0C7-484D-AED4-CE9E2C1711F1}" type="presParOf" srcId="{44EA42A1-2AB5-4875-977A-96A5FDC2DEE3}" destId="{B6DD0916-EA00-44B5-ABC9-1539ECC250E2}" srcOrd="1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C7939A8-4E90-4219-8012-577CDEC5A28C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6FB5955-BD50-4122-B3AF-1BE98843D88A}">
      <dgm:prSet phldrT="[Текст]" custT="1"/>
      <dgm:spPr>
        <a:noFill/>
        <a:effectLst>
          <a:outerShdw blurRad="50800" dist="50800" dir="5400000" algn="ctr" rotWithShape="0">
            <a:schemeClr val="accent4">
              <a:lumMod val="40000"/>
              <a:lumOff val="60000"/>
            </a:schemeClr>
          </a:outerShdw>
        </a:effectLst>
      </dgm:spPr>
      <dgm:t>
        <a:bodyPr/>
        <a:lstStyle/>
        <a:p>
          <a:r>
            <a:rPr lang="kk-KZ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ТІЛ</a:t>
          </a:r>
          <a:endParaRPr lang="ru-RU" sz="3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92EAF55-ADAC-443A-84B1-811794C402A5}" type="parTrans" cxnId="{9B483605-A3BC-43F1-87EF-0F06CE9BE022}">
      <dgm:prSet/>
      <dgm:spPr/>
      <dgm:t>
        <a:bodyPr/>
        <a:lstStyle/>
        <a:p>
          <a:endParaRPr lang="ru-RU"/>
        </a:p>
      </dgm:t>
    </dgm:pt>
    <dgm:pt modelId="{D92A1D9F-4C7A-41FB-86AD-3FB955AF0EE5}" type="sibTrans" cxnId="{9B483605-A3BC-43F1-87EF-0F06CE9BE022}">
      <dgm:prSet/>
      <dgm:spPr/>
      <dgm:t>
        <a:bodyPr/>
        <a:lstStyle/>
        <a:p>
          <a:endParaRPr lang="ru-RU"/>
        </a:p>
      </dgm:t>
    </dgm:pt>
    <dgm:pt modelId="{7CB6BC67-D5D4-42CE-AE51-A4B77252247B}">
      <dgm:prSet phldrT="[Текст]"/>
      <dgm:sp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>
          <a:outerShdw blurRad="50800" dist="50800" dir="5400000" algn="ctr" rotWithShape="0">
            <a:schemeClr val="accent6">
              <a:lumMod val="60000"/>
              <a:lumOff val="40000"/>
            </a:schemeClr>
          </a:outerShdw>
        </a:effectLst>
      </dgm:spPr>
      <dgm:t>
        <a:bodyPr/>
        <a:lstStyle/>
        <a:p>
          <a:r>
            <a:rPr lang="kk-KZ" dirty="0" smtClean="0">
              <a:solidFill>
                <a:schemeClr val="tx1"/>
              </a:solidFill>
            </a:rPr>
            <a:t>ГРАММАТИКА</a:t>
          </a:r>
          <a:endParaRPr lang="ru-RU" dirty="0">
            <a:solidFill>
              <a:schemeClr val="tx1"/>
            </a:solidFill>
          </a:endParaRPr>
        </a:p>
      </dgm:t>
    </dgm:pt>
    <dgm:pt modelId="{D6FD3AF6-FE8E-438E-8AB4-CBF8763910C2}" type="parTrans" cxnId="{DD3EDBC3-242A-4D00-92CD-F3BED7BF6D8B}">
      <dgm:prSet/>
      <dgm:spPr/>
      <dgm:t>
        <a:bodyPr/>
        <a:lstStyle/>
        <a:p>
          <a:endParaRPr lang="ru-RU"/>
        </a:p>
      </dgm:t>
    </dgm:pt>
    <dgm:pt modelId="{1676DE21-AD06-4BB6-9F4D-3F38B07F8BF8}" type="sibTrans" cxnId="{DD3EDBC3-242A-4D00-92CD-F3BED7BF6D8B}">
      <dgm:prSet/>
      <dgm:spPr/>
      <dgm:t>
        <a:bodyPr/>
        <a:lstStyle/>
        <a:p>
          <a:endParaRPr lang="ru-RU"/>
        </a:p>
      </dgm:t>
    </dgm:pt>
    <dgm:pt modelId="{80ECC838-0E12-45AD-B98B-856A1F70CB0A}">
      <dgm:prSet phldrT="[Текст]"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kk-KZ" sz="2000" b="1" dirty="0" smtClean="0">
              <a:solidFill>
                <a:schemeClr val="tx1"/>
              </a:solidFill>
            </a:rPr>
            <a:t>ЛОГИКА</a:t>
          </a:r>
          <a:endParaRPr lang="ru-RU" sz="2000" b="1" dirty="0">
            <a:solidFill>
              <a:schemeClr val="tx1"/>
            </a:solidFill>
          </a:endParaRPr>
        </a:p>
      </dgm:t>
    </dgm:pt>
    <dgm:pt modelId="{61D9A97A-BF7D-4D53-821A-B452C1F021C2}" type="parTrans" cxnId="{30703EF3-5373-4EDD-9864-69F09CEAE8AB}">
      <dgm:prSet/>
      <dgm:spPr/>
      <dgm:t>
        <a:bodyPr/>
        <a:lstStyle/>
        <a:p>
          <a:endParaRPr lang="ru-RU"/>
        </a:p>
      </dgm:t>
    </dgm:pt>
    <dgm:pt modelId="{4EC421D3-8828-433C-918F-CC959A1929AB}" type="sibTrans" cxnId="{30703EF3-5373-4EDD-9864-69F09CEAE8AB}">
      <dgm:prSet/>
      <dgm:spPr/>
      <dgm:t>
        <a:bodyPr/>
        <a:lstStyle/>
        <a:p>
          <a:endParaRPr lang="ru-RU"/>
        </a:p>
      </dgm:t>
    </dgm:pt>
    <dgm:pt modelId="{FFAF2F4E-8240-4AF7-A3C4-B8D6D23BE7B0}">
      <dgm:prSet/>
      <dgm:spPr>
        <a:solidFill>
          <a:srgbClr val="FFFF00"/>
        </a:solidFill>
      </dgm:spPr>
      <dgm:t>
        <a:bodyPr/>
        <a:lstStyle/>
        <a:p>
          <a:r>
            <a:rPr lang="kk-KZ" b="1" dirty="0" smtClean="0">
              <a:solidFill>
                <a:schemeClr val="tx1"/>
              </a:solidFill>
            </a:rPr>
            <a:t>ПОЭТИКА</a:t>
          </a:r>
          <a:endParaRPr lang="ru-RU" b="1" dirty="0">
            <a:solidFill>
              <a:schemeClr val="tx1"/>
            </a:solidFill>
          </a:endParaRPr>
        </a:p>
      </dgm:t>
    </dgm:pt>
    <dgm:pt modelId="{A9BD099B-3E9F-44DE-9C79-0C2CCCBB7578}" type="parTrans" cxnId="{86775776-6566-44DB-BF2C-97C6C289FBF8}">
      <dgm:prSet/>
      <dgm:spPr/>
      <dgm:t>
        <a:bodyPr/>
        <a:lstStyle/>
        <a:p>
          <a:endParaRPr lang="ru-RU"/>
        </a:p>
      </dgm:t>
    </dgm:pt>
    <dgm:pt modelId="{F2323F0D-D46D-45B9-B869-601E1F17F771}" type="sibTrans" cxnId="{86775776-6566-44DB-BF2C-97C6C289FBF8}">
      <dgm:prSet/>
      <dgm:spPr/>
      <dgm:t>
        <a:bodyPr/>
        <a:lstStyle/>
        <a:p>
          <a:endParaRPr lang="ru-RU"/>
        </a:p>
      </dgm:t>
    </dgm:pt>
    <dgm:pt modelId="{9E4E815F-B1D9-488B-8601-EDC75779D74A}" type="pres">
      <dgm:prSet presAssocID="{4C7939A8-4E90-4219-8012-577CDEC5A28C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2337779-EAD8-4959-8586-E9E3859840A8}" type="pres">
      <dgm:prSet presAssocID="{4C7939A8-4E90-4219-8012-577CDEC5A28C}" presName="arrow" presStyleLbl="bgShp" presStyleIdx="0" presStyleCnt="1" custLinFactNeighborX="4175" custLinFactNeighborY="-1782"/>
      <dgm:spPr/>
    </dgm:pt>
    <dgm:pt modelId="{A99697F8-530C-4431-ACAF-29328BCA3074}" type="pres">
      <dgm:prSet presAssocID="{4C7939A8-4E90-4219-8012-577CDEC5A28C}" presName="linearProcess" presStyleCnt="0"/>
      <dgm:spPr/>
    </dgm:pt>
    <dgm:pt modelId="{F44AE596-DE01-4E4B-88C3-66F74E948749}" type="pres">
      <dgm:prSet presAssocID="{06FB5955-BD50-4122-B3AF-1BE98843D88A}" presName="textNode" presStyleLbl="node1" presStyleIdx="0" presStyleCnt="4" custScaleX="58936" custLinFactNeighborX="26125" custLinFactNeighborY="9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48F753-BD85-4701-8938-38F0FDE3C1FB}" type="pres">
      <dgm:prSet presAssocID="{D92A1D9F-4C7A-41FB-86AD-3FB955AF0EE5}" presName="sibTrans" presStyleCnt="0"/>
      <dgm:spPr/>
    </dgm:pt>
    <dgm:pt modelId="{6A8BB19F-7A14-445E-9DBC-556497085404}" type="pres">
      <dgm:prSet presAssocID="{7CB6BC67-D5D4-42CE-AE51-A4B77252247B}" presName="textNode" presStyleLbl="node1" presStyleIdx="1" presStyleCnt="4" custScaleX="52943" custLinFactNeighborX="-6098" custLinFactNeighborY="29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437BF3-7163-40FC-BBD4-B13D590EC515}" type="pres">
      <dgm:prSet presAssocID="{1676DE21-AD06-4BB6-9F4D-3F38B07F8BF8}" presName="sibTrans" presStyleCnt="0"/>
      <dgm:spPr/>
    </dgm:pt>
    <dgm:pt modelId="{A3A9A021-7429-4014-B60D-51875A5630AF}" type="pres">
      <dgm:prSet presAssocID="{80ECC838-0E12-45AD-B98B-856A1F70CB0A}" presName="textNode" presStyleLbl="node1" presStyleIdx="2" presStyleCnt="4" custScaleX="54473" custLinFactNeighborX="-45929" custLinFactNeighborY="59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30F89F-BD32-4748-86AE-C703BDEF204A}" type="pres">
      <dgm:prSet presAssocID="{4EC421D3-8828-433C-918F-CC959A1929AB}" presName="sibTrans" presStyleCnt="0"/>
      <dgm:spPr/>
    </dgm:pt>
    <dgm:pt modelId="{C507A87A-3BF4-40F2-8351-B6B7BD43FECD}" type="pres">
      <dgm:prSet presAssocID="{FFAF2F4E-8240-4AF7-A3C4-B8D6D23BE7B0}" presName="textNode" presStyleLbl="node1" presStyleIdx="3" presStyleCnt="4" custScaleX="56552" custLinFactNeighborX="-83543" custLinFactNeighborY="44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6775776-6566-44DB-BF2C-97C6C289FBF8}" srcId="{4C7939A8-4E90-4219-8012-577CDEC5A28C}" destId="{FFAF2F4E-8240-4AF7-A3C4-B8D6D23BE7B0}" srcOrd="3" destOrd="0" parTransId="{A9BD099B-3E9F-44DE-9C79-0C2CCCBB7578}" sibTransId="{F2323F0D-D46D-45B9-B869-601E1F17F771}"/>
    <dgm:cxn modelId="{D5A0CB7E-7E0D-48D4-A2B5-CAB5574FB255}" type="presOf" srcId="{4C7939A8-4E90-4219-8012-577CDEC5A28C}" destId="{9E4E815F-B1D9-488B-8601-EDC75779D74A}" srcOrd="0" destOrd="0" presId="urn:microsoft.com/office/officeart/2005/8/layout/hProcess9"/>
    <dgm:cxn modelId="{30703EF3-5373-4EDD-9864-69F09CEAE8AB}" srcId="{4C7939A8-4E90-4219-8012-577CDEC5A28C}" destId="{80ECC838-0E12-45AD-B98B-856A1F70CB0A}" srcOrd="2" destOrd="0" parTransId="{61D9A97A-BF7D-4D53-821A-B452C1F021C2}" sibTransId="{4EC421D3-8828-433C-918F-CC959A1929AB}"/>
    <dgm:cxn modelId="{6AFCF69D-FA81-4330-9D27-495659637353}" type="presOf" srcId="{FFAF2F4E-8240-4AF7-A3C4-B8D6D23BE7B0}" destId="{C507A87A-3BF4-40F2-8351-B6B7BD43FECD}" srcOrd="0" destOrd="0" presId="urn:microsoft.com/office/officeart/2005/8/layout/hProcess9"/>
    <dgm:cxn modelId="{AD7D3F43-2CE3-4F28-B267-601DBE798F99}" type="presOf" srcId="{7CB6BC67-D5D4-42CE-AE51-A4B77252247B}" destId="{6A8BB19F-7A14-445E-9DBC-556497085404}" srcOrd="0" destOrd="0" presId="urn:microsoft.com/office/officeart/2005/8/layout/hProcess9"/>
    <dgm:cxn modelId="{86AFC2DF-CC85-4558-9F41-71168B599867}" type="presOf" srcId="{06FB5955-BD50-4122-B3AF-1BE98843D88A}" destId="{F44AE596-DE01-4E4B-88C3-66F74E948749}" srcOrd="0" destOrd="0" presId="urn:microsoft.com/office/officeart/2005/8/layout/hProcess9"/>
    <dgm:cxn modelId="{9B483605-A3BC-43F1-87EF-0F06CE9BE022}" srcId="{4C7939A8-4E90-4219-8012-577CDEC5A28C}" destId="{06FB5955-BD50-4122-B3AF-1BE98843D88A}" srcOrd="0" destOrd="0" parTransId="{B92EAF55-ADAC-443A-84B1-811794C402A5}" sibTransId="{D92A1D9F-4C7A-41FB-86AD-3FB955AF0EE5}"/>
    <dgm:cxn modelId="{DD3EDBC3-242A-4D00-92CD-F3BED7BF6D8B}" srcId="{4C7939A8-4E90-4219-8012-577CDEC5A28C}" destId="{7CB6BC67-D5D4-42CE-AE51-A4B77252247B}" srcOrd="1" destOrd="0" parTransId="{D6FD3AF6-FE8E-438E-8AB4-CBF8763910C2}" sibTransId="{1676DE21-AD06-4BB6-9F4D-3F38B07F8BF8}"/>
    <dgm:cxn modelId="{CFA33486-1417-4CCF-BCF3-E7B61B24F68F}" type="presOf" srcId="{80ECC838-0E12-45AD-B98B-856A1F70CB0A}" destId="{A3A9A021-7429-4014-B60D-51875A5630AF}" srcOrd="0" destOrd="0" presId="urn:microsoft.com/office/officeart/2005/8/layout/hProcess9"/>
    <dgm:cxn modelId="{A8E192F9-7F1D-456A-8715-E6D1CF191CB9}" type="presParOf" srcId="{9E4E815F-B1D9-488B-8601-EDC75779D74A}" destId="{C2337779-EAD8-4959-8586-E9E3859840A8}" srcOrd="0" destOrd="0" presId="urn:microsoft.com/office/officeart/2005/8/layout/hProcess9"/>
    <dgm:cxn modelId="{53FD52D6-C56C-4627-B153-1A44E6EE4A11}" type="presParOf" srcId="{9E4E815F-B1D9-488B-8601-EDC75779D74A}" destId="{A99697F8-530C-4431-ACAF-29328BCA3074}" srcOrd="1" destOrd="0" presId="urn:microsoft.com/office/officeart/2005/8/layout/hProcess9"/>
    <dgm:cxn modelId="{46256FF8-428F-40DA-8A60-54F57606FCF5}" type="presParOf" srcId="{A99697F8-530C-4431-ACAF-29328BCA3074}" destId="{F44AE596-DE01-4E4B-88C3-66F74E948749}" srcOrd="0" destOrd="0" presId="urn:microsoft.com/office/officeart/2005/8/layout/hProcess9"/>
    <dgm:cxn modelId="{238171D1-5169-4B1F-B3AF-B673042A7348}" type="presParOf" srcId="{A99697F8-530C-4431-ACAF-29328BCA3074}" destId="{2F48F753-BD85-4701-8938-38F0FDE3C1FB}" srcOrd="1" destOrd="0" presId="urn:microsoft.com/office/officeart/2005/8/layout/hProcess9"/>
    <dgm:cxn modelId="{5987DA0F-7A26-4B24-9527-524F12BB071F}" type="presParOf" srcId="{A99697F8-530C-4431-ACAF-29328BCA3074}" destId="{6A8BB19F-7A14-445E-9DBC-556497085404}" srcOrd="2" destOrd="0" presId="urn:microsoft.com/office/officeart/2005/8/layout/hProcess9"/>
    <dgm:cxn modelId="{F27560A3-A2CE-4E94-9A2B-4BD4FD77895D}" type="presParOf" srcId="{A99697F8-530C-4431-ACAF-29328BCA3074}" destId="{10437BF3-7163-40FC-BBD4-B13D590EC515}" srcOrd="3" destOrd="0" presId="urn:microsoft.com/office/officeart/2005/8/layout/hProcess9"/>
    <dgm:cxn modelId="{5469C80C-BF94-44E9-8973-2BE10B867FD0}" type="presParOf" srcId="{A99697F8-530C-4431-ACAF-29328BCA3074}" destId="{A3A9A021-7429-4014-B60D-51875A5630AF}" srcOrd="4" destOrd="0" presId="urn:microsoft.com/office/officeart/2005/8/layout/hProcess9"/>
    <dgm:cxn modelId="{4899F9F7-B7D6-4F34-A668-BD2B8735A59E}" type="presParOf" srcId="{A99697F8-530C-4431-ACAF-29328BCA3074}" destId="{2B30F89F-BD32-4748-86AE-C703BDEF204A}" srcOrd="5" destOrd="0" presId="urn:microsoft.com/office/officeart/2005/8/layout/hProcess9"/>
    <dgm:cxn modelId="{E5CF898B-9FED-4C97-9C63-93836A04CD7B}" type="presParOf" srcId="{A99697F8-530C-4431-ACAF-29328BCA3074}" destId="{C507A87A-3BF4-40F2-8351-B6B7BD43FECD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78CD157-E351-4E34-8C5F-6335F8C94B94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4AE494D-2E1D-4679-A288-65B2D760804D}">
      <dgm:prSet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Дыбысталу арқылы сыртқа шыққан сөйлеу (лебіз) 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D20DFB5-D174-46D9-BEC6-21330E745D30}" type="parTrans" cxnId="{6C16891C-4568-401D-A756-1E8239935683}">
      <dgm:prSet/>
      <dgm:spPr/>
      <dgm:t>
        <a:bodyPr/>
        <a:lstStyle/>
        <a:p>
          <a:endParaRPr lang="ru-RU"/>
        </a:p>
      </dgm:t>
    </dgm:pt>
    <dgm:pt modelId="{E50405C3-59DC-4615-A953-065F74BCCA49}" type="sibTrans" cxnId="{6C16891C-4568-401D-A756-1E8239935683}">
      <dgm:prSet/>
      <dgm:spPr/>
      <dgm:t>
        <a:bodyPr/>
        <a:lstStyle/>
        <a:p>
          <a:endParaRPr lang="ru-RU"/>
        </a:p>
      </dgm:t>
    </dgm:pt>
    <dgm:pt modelId="{068B0B79-5FE3-491D-9B2B-EDD9CF00BCC9}">
      <dgm:prSet custT="1"/>
      <dgm:spPr>
        <a:solidFill>
          <a:schemeClr val="accent1">
            <a:lumMod val="60000"/>
            <a:lumOff val="40000"/>
            <a:alpha val="90000"/>
          </a:schemeClr>
        </a:solidFill>
      </dgm:spPr>
      <dgm:t>
        <a:bodyPr/>
        <a:lstStyle/>
        <a:p>
          <a:pPr rtl="0"/>
          <a:r>
            <a: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Сөз арқылы айқындалатын адам жан дүниесінің көрінісі 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C8FB677-5E3A-4907-916D-660C26DC1904}" type="parTrans" cxnId="{E8CE9DFC-2ACA-4237-9351-1F1F752E770B}">
      <dgm:prSet/>
      <dgm:spPr/>
      <dgm:t>
        <a:bodyPr/>
        <a:lstStyle/>
        <a:p>
          <a:endParaRPr lang="ru-RU"/>
        </a:p>
      </dgm:t>
    </dgm:pt>
    <dgm:pt modelId="{24863905-AA58-4211-AF3F-767B6F180FE0}" type="sibTrans" cxnId="{E8CE9DFC-2ACA-4237-9351-1F1F752E770B}">
      <dgm:prSet/>
      <dgm:spPr/>
      <dgm:t>
        <a:bodyPr/>
        <a:lstStyle/>
        <a:p>
          <a:endParaRPr lang="ru-RU"/>
        </a:p>
      </dgm:t>
    </dgm:pt>
    <dgm:pt modelId="{487145AE-16C7-4C53-B299-8376B3F28C7E}">
      <dgm:prSet custT="1"/>
      <dgm:spPr>
        <a:solidFill>
          <a:schemeClr val="accent4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Адам баласының жан дүниесі. Жан дүниесі арқылы адам табиғаттағы болмысты таниды, түйсінеді; ғылым мен өнердің негізгі нысанына айналдырады      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EEB6A53-9BD0-45AF-BA46-D23811B48E5E}" type="parTrans" cxnId="{2EB5E490-8ACB-4F7C-9672-2FE01484BEA8}">
      <dgm:prSet/>
      <dgm:spPr/>
      <dgm:t>
        <a:bodyPr/>
        <a:lstStyle/>
        <a:p>
          <a:endParaRPr lang="ru-RU"/>
        </a:p>
      </dgm:t>
    </dgm:pt>
    <dgm:pt modelId="{C8BAEB7A-DFA6-463F-BC6E-1E6A23B1FA21}" type="sibTrans" cxnId="{2EB5E490-8ACB-4F7C-9672-2FE01484BEA8}">
      <dgm:prSet/>
      <dgm:spPr/>
      <dgm:t>
        <a:bodyPr/>
        <a:lstStyle/>
        <a:p>
          <a:endParaRPr lang="ru-RU"/>
        </a:p>
      </dgm:t>
    </dgm:pt>
    <dgm:pt modelId="{78D41F93-87DD-47B6-9346-107E9E700B4F}" type="pres">
      <dgm:prSet presAssocID="{878CD157-E351-4E34-8C5F-6335F8C94B94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B54BEF72-8F08-4453-A0B9-71A3901D1084}" type="pres">
      <dgm:prSet presAssocID="{878CD157-E351-4E34-8C5F-6335F8C94B94}" presName="pyramid" presStyleLbl="node1" presStyleIdx="0" presStyleCnt="1" custScaleX="87879" custLinFactNeighborX="-35808" custLinFactNeighborY="2778"/>
      <dgm:spPr>
        <a:solidFill>
          <a:schemeClr val="accent4"/>
        </a:solidFill>
        <a:ln>
          <a:solidFill>
            <a:srgbClr val="FFC000"/>
          </a:solidFill>
        </a:ln>
        <a:effectLst>
          <a:outerShdw blurRad="50800" dist="50800" dir="5400000" algn="ctr" rotWithShape="0">
            <a:schemeClr val="accent4">
              <a:lumMod val="20000"/>
              <a:lumOff val="80000"/>
            </a:schemeClr>
          </a:outerShdw>
        </a:effectLst>
      </dgm:spPr>
    </dgm:pt>
    <dgm:pt modelId="{640B4E3D-3902-4778-BEBE-A865E6F96972}" type="pres">
      <dgm:prSet presAssocID="{878CD157-E351-4E34-8C5F-6335F8C94B94}" presName="theList" presStyleCnt="0"/>
      <dgm:spPr/>
    </dgm:pt>
    <dgm:pt modelId="{84450217-89EB-4DE2-8F03-1B6FE361BD3C}" type="pres">
      <dgm:prSet presAssocID="{44AE494D-2E1D-4679-A288-65B2D760804D}" presName="aNode" presStyleLbl="fgAcc1" presStyleIdx="0" presStyleCnt="3" custScaleX="272067" custScaleY="97341" custLinFactNeighborX="47922" custLinFactNeighborY="80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015463-F1EB-41EF-8A18-08210A047A8F}" type="pres">
      <dgm:prSet presAssocID="{44AE494D-2E1D-4679-A288-65B2D760804D}" presName="aSpace" presStyleCnt="0"/>
      <dgm:spPr/>
    </dgm:pt>
    <dgm:pt modelId="{6DFEC040-63FF-4B99-BA43-BCAD5805359F}" type="pres">
      <dgm:prSet presAssocID="{068B0B79-5FE3-491D-9B2B-EDD9CF00BCC9}" presName="aNode" presStyleLbl="fgAcc1" presStyleIdx="1" presStyleCnt="3" custScaleX="275446" custScaleY="98444" custLinFactY="5459" custLinFactNeighborX="66821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B103D9-6675-45BB-8ABD-0B7372D19672}" type="pres">
      <dgm:prSet presAssocID="{068B0B79-5FE3-491D-9B2B-EDD9CF00BCC9}" presName="aSpace" presStyleCnt="0"/>
      <dgm:spPr/>
    </dgm:pt>
    <dgm:pt modelId="{BE733AC3-EDB9-4EC2-850C-C9B6F0C73678}" type="pres">
      <dgm:prSet presAssocID="{487145AE-16C7-4C53-B299-8376B3F28C7E}" presName="aNode" presStyleLbl="fgAcc1" presStyleIdx="2" presStyleCnt="3" custScaleX="276223" custLinFactY="31876" custLinFactNeighborX="87024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EF68E7-42FE-4FAD-B954-CECA69A7AC99}" type="pres">
      <dgm:prSet presAssocID="{487145AE-16C7-4C53-B299-8376B3F28C7E}" presName="aSpace" presStyleCnt="0"/>
      <dgm:spPr/>
    </dgm:pt>
  </dgm:ptLst>
  <dgm:cxnLst>
    <dgm:cxn modelId="{E8CE9DFC-2ACA-4237-9351-1F1F752E770B}" srcId="{878CD157-E351-4E34-8C5F-6335F8C94B94}" destId="{068B0B79-5FE3-491D-9B2B-EDD9CF00BCC9}" srcOrd="1" destOrd="0" parTransId="{0C8FB677-5E3A-4907-916D-660C26DC1904}" sibTransId="{24863905-AA58-4211-AF3F-767B6F180FE0}"/>
    <dgm:cxn modelId="{384D1383-4ACC-4621-961C-01BD7E53F631}" type="presOf" srcId="{487145AE-16C7-4C53-B299-8376B3F28C7E}" destId="{BE733AC3-EDB9-4EC2-850C-C9B6F0C73678}" srcOrd="0" destOrd="0" presId="urn:microsoft.com/office/officeart/2005/8/layout/pyramid2"/>
    <dgm:cxn modelId="{CAEBC853-CAB5-466D-B3D5-D509422F923F}" type="presOf" srcId="{44AE494D-2E1D-4679-A288-65B2D760804D}" destId="{84450217-89EB-4DE2-8F03-1B6FE361BD3C}" srcOrd="0" destOrd="0" presId="urn:microsoft.com/office/officeart/2005/8/layout/pyramid2"/>
    <dgm:cxn modelId="{2EB5E490-8ACB-4F7C-9672-2FE01484BEA8}" srcId="{878CD157-E351-4E34-8C5F-6335F8C94B94}" destId="{487145AE-16C7-4C53-B299-8376B3F28C7E}" srcOrd="2" destOrd="0" parTransId="{DEEB6A53-9BD0-45AF-BA46-D23811B48E5E}" sibTransId="{C8BAEB7A-DFA6-463F-BC6E-1E6A23B1FA21}"/>
    <dgm:cxn modelId="{ABF6EBAF-DEC8-4DF6-8F54-BAE63DCB9D15}" type="presOf" srcId="{878CD157-E351-4E34-8C5F-6335F8C94B94}" destId="{78D41F93-87DD-47B6-9346-107E9E700B4F}" srcOrd="0" destOrd="0" presId="urn:microsoft.com/office/officeart/2005/8/layout/pyramid2"/>
    <dgm:cxn modelId="{6C16891C-4568-401D-A756-1E8239935683}" srcId="{878CD157-E351-4E34-8C5F-6335F8C94B94}" destId="{44AE494D-2E1D-4679-A288-65B2D760804D}" srcOrd="0" destOrd="0" parTransId="{ED20DFB5-D174-46D9-BEC6-21330E745D30}" sibTransId="{E50405C3-59DC-4615-A953-065F74BCCA49}"/>
    <dgm:cxn modelId="{87B444B8-E8A2-46C3-8B92-0E6759C87F2A}" type="presOf" srcId="{068B0B79-5FE3-491D-9B2B-EDD9CF00BCC9}" destId="{6DFEC040-63FF-4B99-BA43-BCAD5805359F}" srcOrd="0" destOrd="0" presId="urn:microsoft.com/office/officeart/2005/8/layout/pyramid2"/>
    <dgm:cxn modelId="{F607BBEE-8D79-409D-85E4-5D0B46C77EA6}" type="presParOf" srcId="{78D41F93-87DD-47B6-9346-107E9E700B4F}" destId="{B54BEF72-8F08-4453-A0B9-71A3901D1084}" srcOrd="0" destOrd="0" presId="urn:microsoft.com/office/officeart/2005/8/layout/pyramid2"/>
    <dgm:cxn modelId="{257C2E58-3302-4B86-8049-7DDC9AB52091}" type="presParOf" srcId="{78D41F93-87DD-47B6-9346-107E9E700B4F}" destId="{640B4E3D-3902-4778-BEBE-A865E6F96972}" srcOrd="1" destOrd="0" presId="urn:microsoft.com/office/officeart/2005/8/layout/pyramid2"/>
    <dgm:cxn modelId="{31793AF4-97CD-4C36-82EE-1DE5C11FCCD6}" type="presParOf" srcId="{640B4E3D-3902-4778-BEBE-A865E6F96972}" destId="{84450217-89EB-4DE2-8F03-1B6FE361BD3C}" srcOrd="0" destOrd="0" presId="urn:microsoft.com/office/officeart/2005/8/layout/pyramid2"/>
    <dgm:cxn modelId="{014335D4-7F4C-475C-8F8F-1759B34DC92B}" type="presParOf" srcId="{640B4E3D-3902-4778-BEBE-A865E6F96972}" destId="{17015463-F1EB-41EF-8A18-08210A047A8F}" srcOrd="1" destOrd="0" presId="urn:microsoft.com/office/officeart/2005/8/layout/pyramid2"/>
    <dgm:cxn modelId="{B8539805-0785-4A1D-A488-6E841CA1DD9B}" type="presParOf" srcId="{640B4E3D-3902-4778-BEBE-A865E6F96972}" destId="{6DFEC040-63FF-4B99-BA43-BCAD5805359F}" srcOrd="2" destOrd="0" presId="urn:microsoft.com/office/officeart/2005/8/layout/pyramid2"/>
    <dgm:cxn modelId="{AFDF4064-1F05-44EE-B326-0E850890DC11}" type="presParOf" srcId="{640B4E3D-3902-4778-BEBE-A865E6F96972}" destId="{66B103D9-6675-45BB-8ABD-0B7372D19672}" srcOrd="3" destOrd="0" presId="urn:microsoft.com/office/officeart/2005/8/layout/pyramid2"/>
    <dgm:cxn modelId="{1AEBC847-340F-4138-9767-67CB2C92C83A}" type="presParOf" srcId="{640B4E3D-3902-4778-BEBE-A865E6F96972}" destId="{BE733AC3-EDB9-4EC2-850C-C9B6F0C73678}" srcOrd="4" destOrd="0" presId="urn:microsoft.com/office/officeart/2005/8/layout/pyramid2"/>
    <dgm:cxn modelId="{8ACF65AC-ED85-422F-8167-AB42CC5282DB}" type="presParOf" srcId="{640B4E3D-3902-4778-BEBE-A865E6F96972}" destId="{C0EF68E7-42FE-4FAD-B954-CECA69A7AC99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FF2B439-73F8-49C4-9226-12BA3B07DC6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9D6BB2C-636A-4D0B-960E-FA5D68C255ED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gradFill rotWithShape="0">
          <a:gsLst>
            <a:gs pos="0">
              <a:schemeClr val="accent3">
                <a:lumMod val="110000"/>
                <a:satMod val="105000"/>
                <a:tint val="67000"/>
              </a:schemeClr>
            </a:gs>
            <a:gs pos="73000">
              <a:schemeClr val="accent4">
                <a:lumMod val="40000"/>
                <a:lumOff val="60000"/>
              </a:schemeClr>
            </a:gs>
            <a:gs pos="100000">
              <a:schemeClr val="accent3">
                <a:lumMod val="105000"/>
                <a:satMod val="109000"/>
                <a:tint val="81000"/>
              </a:schemeClr>
            </a:gs>
          </a:gsLst>
        </a:gradFill>
        <a:ln/>
      </dgm:spPr>
      <dgm:t>
        <a:bodyPr/>
        <a:lstStyle/>
        <a:p>
          <a:pPr rtl="0"/>
          <a:r>
            <a:rPr lang="kk-KZ" dirty="0" smtClean="0"/>
            <a:t>Бірінші: белгілі бір халықтың дүниетанымын айқындайтын сөздердің танылуы және олардың әрқайсысын айқындайтын  білім; </a:t>
          </a:r>
          <a:endParaRPr lang="ru-RU" dirty="0"/>
        </a:p>
      </dgm:t>
    </dgm:pt>
    <dgm:pt modelId="{300746FE-477D-4080-92FF-388342A3EDA6}" type="parTrans" cxnId="{E1E8913A-A00C-44AE-9144-63CB936C43FC}">
      <dgm:prSet/>
      <dgm:spPr/>
      <dgm:t>
        <a:bodyPr/>
        <a:lstStyle/>
        <a:p>
          <a:endParaRPr lang="ru-RU"/>
        </a:p>
      </dgm:t>
    </dgm:pt>
    <dgm:pt modelId="{7AB86A2A-62ED-4F0C-85BF-50D03184679C}" type="sibTrans" cxnId="{E1E8913A-A00C-44AE-9144-63CB936C43FC}">
      <dgm:prSet/>
      <dgm:spPr/>
      <dgm:t>
        <a:bodyPr/>
        <a:lstStyle/>
        <a:p>
          <a:endParaRPr lang="ru-RU"/>
        </a:p>
      </dgm:t>
    </dgm:pt>
    <dgm:pt modelId="{D79BF789-338B-4E0A-821A-FD90999172F8}">
      <dgm:prSet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gradFill rotWithShape="0"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88000">
              <a:schemeClr val="accent4">
                <a:lumMod val="40000"/>
                <a:lumOff val="60000"/>
              </a:schemeClr>
            </a:gs>
            <a:gs pos="100000">
              <a:schemeClr val="accent2">
                <a:lumMod val="105000"/>
                <a:satMod val="109000"/>
                <a:tint val="81000"/>
              </a:schemeClr>
            </a:gs>
          </a:gsLst>
        </a:gradFill>
        <a:ln/>
      </dgm:spPr>
      <dgm:t>
        <a:bodyPr/>
        <a:lstStyle/>
        <a:p>
          <a:pPr rtl="0"/>
          <a:r>
            <a:rPr lang="kk-KZ" dirty="0" smtClean="0"/>
            <a:t>Екінші: сөздерді бағындырып тұрған заңдардың ілімі. Әл-Фараби тіл білімінің ішкі заңдылықтарын әмбебап, жалпы пікірді айқындайтын заңдар ретінде зерделейді. </a:t>
          </a:r>
          <a:endParaRPr lang="ru-RU" dirty="0"/>
        </a:p>
      </dgm:t>
    </dgm:pt>
    <dgm:pt modelId="{45B4BA46-F4CA-4277-9856-CBAACEE143AA}" type="parTrans" cxnId="{A3A3C58E-71F7-46EE-B912-3A8A3FCAEE6F}">
      <dgm:prSet/>
      <dgm:spPr/>
      <dgm:t>
        <a:bodyPr/>
        <a:lstStyle/>
        <a:p>
          <a:endParaRPr lang="ru-RU"/>
        </a:p>
      </dgm:t>
    </dgm:pt>
    <dgm:pt modelId="{D3676EEE-1E5C-49D7-92F6-CA24199FEBB1}" type="sibTrans" cxnId="{A3A3C58E-71F7-46EE-B912-3A8A3FCAEE6F}">
      <dgm:prSet/>
      <dgm:spPr/>
      <dgm:t>
        <a:bodyPr/>
        <a:lstStyle/>
        <a:p>
          <a:endParaRPr lang="ru-RU"/>
        </a:p>
      </dgm:t>
    </dgm:pt>
    <dgm:pt modelId="{31DD38C9-7345-4916-B315-4A7B46EE27C6}" type="pres">
      <dgm:prSet presAssocID="{8FF2B439-73F8-49C4-9226-12BA3B07DC6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E2953DA-6272-4024-B4D7-FF29C1A4FBE4}" type="pres">
      <dgm:prSet presAssocID="{B9D6BB2C-636A-4D0B-960E-FA5D68C255ED}" presName="parentText" presStyleLbl="node1" presStyleIdx="0" presStyleCnt="2" custLinFactNeighborX="4655" custLinFactNeighborY="-1586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FFA15D-1B41-4748-B88A-52AB648C9B9F}" type="pres">
      <dgm:prSet presAssocID="{7AB86A2A-62ED-4F0C-85BF-50D03184679C}" presName="spacer" presStyleCnt="0"/>
      <dgm:spPr/>
    </dgm:pt>
    <dgm:pt modelId="{C3BE74B1-1254-4D1F-81DD-42447C8FC1EF}" type="pres">
      <dgm:prSet presAssocID="{D79BF789-338B-4E0A-821A-FD90999172F8}" presName="parentText" presStyleLbl="node1" presStyleIdx="1" presStyleCnt="2" custScaleY="87677" custLinFactY="31309" custLinFactNeighborX="-345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D01E549-E4C8-4810-B0E3-775AC53F0E0A}" type="presOf" srcId="{B9D6BB2C-636A-4D0B-960E-FA5D68C255ED}" destId="{EE2953DA-6272-4024-B4D7-FF29C1A4FBE4}" srcOrd="0" destOrd="0" presId="urn:microsoft.com/office/officeart/2005/8/layout/vList2"/>
    <dgm:cxn modelId="{62C34B28-8EFD-422C-9DF1-A7FF2A2F26E6}" type="presOf" srcId="{8FF2B439-73F8-49C4-9226-12BA3B07DC61}" destId="{31DD38C9-7345-4916-B315-4A7B46EE27C6}" srcOrd="0" destOrd="0" presId="urn:microsoft.com/office/officeart/2005/8/layout/vList2"/>
    <dgm:cxn modelId="{E1E8913A-A00C-44AE-9144-63CB936C43FC}" srcId="{8FF2B439-73F8-49C4-9226-12BA3B07DC61}" destId="{B9D6BB2C-636A-4D0B-960E-FA5D68C255ED}" srcOrd="0" destOrd="0" parTransId="{300746FE-477D-4080-92FF-388342A3EDA6}" sibTransId="{7AB86A2A-62ED-4F0C-85BF-50D03184679C}"/>
    <dgm:cxn modelId="{A3A3C58E-71F7-46EE-B912-3A8A3FCAEE6F}" srcId="{8FF2B439-73F8-49C4-9226-12BA3B07DC61}" destId="{D79BF789-338B-4E0A-821A-FD90999172F8}" srcOrd="1" destOrd="0" parTransId="{45B4BA46-F4CA-4277-9856-CBAACEE143AA}" sibTransId="{D3676EEE-1E5C-49D7-92F6-CA24199FEBB1}"/>
    <dgm:cxn modelId="{2F05F169-5F6F-4483-86ED-4BEBE85A416F}" type="presOf" srcId="{D79BF789-338B-4E0A-821A-FD90999172F8}" destId="{C3BE74B1-1254-4D1F-81DD-42447C8FC1EF}" srcOrd="0" destOrd="0" presId="urn:microsoft.com/office/officeart/2005/8/layout/vList2"/>
    <dgm:cxn modelId="{9F698688-18C5-4765-BC35-2F28D1507BF8}" type="presParOf" srcId="{31DD38C9-7345-4916-B315-4A7B46EE27C6}" destId="{EE2953DA-6272-4024-B4D7-FF29C1A4FBE4}" srcOrd="0" destOrd="0" presId="urn:microsoft.com/office/officeart/2005/8/layout/vList2"/>
    <dgm:cxn modelId="{B70A6139-CCB3-4B6C-BB4D-913E00A38CB6}" type="presParOf" srcId="{31DD38C9-7345-4916-B315-4A7B46EE27C6}" destId="{8FFFA15D-1B41-4748-B88A-52AB648C9B9F}" srcOrd="1" destOrd="0" presId="urn:microsoft.com/office/officeart/2005/8/layout/vList2"/>
    <dgm:cxn modelId="{A7670BF2-0CB3-4DBE-9E50-9C4665CE9080}" type="presParOf" srcId="{31DD38C9-7345-4916-B315-4A7B46EE27C6}" destId="{C3BE74B1-1254-4D1F-81DD-42447C8FC1EF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142216-8C76-4343-ABB2-E115D37A8338}">
      <dsp:nvSpPr>
        <dsp:cNvPr id="0" name=""/>
        <dsp:cNvSpPr/>
      </dsp:nvSpPr>
      <dsp:spPr>
        <a:xfrm>
          <a:off x="168179" y="0"/>
          <a:ext cx="4351338" cy="4351338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1A169E-454A-4511-8DE6-7369A448C08E}">
      <dsp:nvSpPr>
        <dsp:cNvPr id="0" name=""/>
        <dsp:cNvSpPr/>
      </dsp:nvSpPr>
      <dsp:spPr>
        <a:xfrm>
          <a:off x="2175669" y="0"/>
          <a:ext cx="8339931" cy="4351338"/>
        </a:xfrm>
        <a:prstGeom prst="rect">
          <a:avLst/>
        </a:prstGeom>
        <a:solidFill>
          <a:schemeClr val="accent2">
            <a:lumMod val="20000"/>
            <a:lumOff val="80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Герменевтика</a:t>
          </a:r>
          <a:endParaRPr lang="ru-RU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75669" y="0"/>
        <a:ext cx="8339931" cy="696214"/>
      </dsp:txXfrm>
    </dsp:sp>
    <dsp:sp modelId="{ED14BCEB-DAF1-4827-82CE-E655E9838F42}">
      <dsp:nvSpPr>
        <dsp:cNvPr id="0" name=""/>
        <dsp:cNvSpPr/>
      </dsp:nvSpPr>
      <dsp:spPr>
        <a:xfrm>
          <a:off x="456890" y="696214"/>
          <a:ext cx="3437557" cy="3437557"/>
        </a:xfrm>
        <a:prstGeom prst="pie">
          <a:avLst>
            <a:gd name="adj1" fmla="val 5400000"/>
            <a:gd name="adj2" fmla="val 16200000"/>
          </a:avLst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C2EB1D-8155-4BB5-8ECC-DDE23E47DBA0}">
      <dsp:nvSpPr>
        <dsp:cNvPr id="0" name=""/>
        <dsp:cNvSpPr/>
      </dsp:nvSpPr>
      <dsp:spPr>
        <a:xfrm>
          <a:off x="2175669" y="696214"/>
          <a:ext cx="8339931" cy="3437557"/>
        </a:xfrm>
        <a:prstGeom prst="rect">
          <a:avLst/>
        </a:prstGeom>
        <a:solidFill>
          <a:srgbClr val="FFFF00">
            <a:alpha val="90000"/>
          </a:srgb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Тіл</a:t>
          </a:r>
          <a:r>
            <a:rPr lang="ru-RU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философиясы</a:t>
          </a:r>
          <a:endParaRPr lang="ru-RU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75669" y="696214"/>
        <a:ext cx="8339931" cy="696214"/>
      </dsp:txXfrm>
    </dsp:sp>
    <dsp:sp modelId="{FE85063B-60FC-43EF-B342-BA1A1E57639F}">
      <dsp:nvSpPr>
        <dsp:cNvPr id="0" name=""/>
        <dsp:cNvSpPr/>
      </dsp:nvSpPr>
      <dsp:spPr>
        <a:xfrm>
          <a:off x="913780" y="1392428"/>
          <a:ext cx="2523776" cy="2523776"/>
        </a:xfrm>
        <a:prstGeom prst="pie">
          <a:avLst>
            <a:gd name="adj1" fmla="val 5400000"/>
            <a:gd name="adj2" fmla="val 16200000"/>
          </a:avLst>
        </a:prstGeom>
        <a:solidFill>
          <a:schemeClr val="accent4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67AA4D-0BAD-47B8-B65B-9E75E8CEA037}">
      <dsp:nvSpPr>
        <dsp:cNvPr id="0" name=""/>
        <dsp:cNvSpPr/>
      </dsp:nvSpPr>
      <dsp:spPr>
        <a:xfrm>
          <a:off x="2175669" y="1465996"/>
          <a:ext cx="8339931" cy="2523776"/>
        </a:xfrm>
        <a:prstGeom prst="rect">
          <a:avLst/>
        </a:prstGeom>
        <a:solidFill>
          <a:schemeClr val="accent2">
            <a:lumMod val="20000"/>
            <a:lumOff val="80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3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Когнитивті</a:t>
          </a:r>
          <a:r>
            <a:rPr lang="ru-RU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тіл</a:t>
          </a:r>
          <a:r>
            <a:rPr lang="ru-RU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білімі</a:t>
          </a:r>
          <a:endParaRPr lang="ru-RU" sz="32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 dirty="0"/>
        </a:p>
      </dsp:txBody>
      <dsp:txXfrm>
        <a:off x="2175669" y="1465996"/>
        <a:ext cx="8339931" cy="696214"/>
      </dsp:txXfrm>
    </dsp:sp>
    <dsp:sp modelId="{606406E1-E050-438D-B8B3-C0715F9D43CD}">
      <dsp:nvSpPr>
        <dsp:cNvPr id="0" name=""/>
        <dsp:cNvSpPr/>
      </dsp:nvSpPr>
      <dsp:spPr>
        <a:xfrm>
          <a:off x="1370671" y="2088642"/>
          <a:ext cx="1609995" cy="1609995"/>
        </a:xfrm>
        <a:prstGeom prst="pie">
          <a:avLst>
            <a:gd name="adj1" fmla="val 5400000"/>
            <a:gd name="adj2" fmla="val 1620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552608-2A86-4F6E-8463-413E1727765E}">
      <dsp:nvSpPr>
        <dsp:cNvPr id="0" name=""/>
        <dsp:cNvSpPr/>
      </dsp:nvSpPr>
      <dsp:spPr>
        <a:xfrm>
          <a:off x="2175669" y="2088642"/>
          <a:ext cx="8339931" cy="1609995"/>
        </a:xfrm>
        <a:prstGeom prst="rect">
          <a:avLst/>
        </a:prstGeom>
        <a:solidFill>
          <a:schemeClr val="accent4"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Тілдің мәдени философиясы </a:t>
          </a:r>
          <a:endParaRPr lang="ru-RU" sz="3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75669" y="2088642"/>
        <a:ext cx="8339931" cy="696214"/>
      </dsp:txXfrm>
    </dsp:sp>
    <dsp:sp modelId="{6FD56930-078E-4822-B960-B1F4469DF237}">
      <dsp:nvSpPr>
        <dsp:cNvPr id="0" name=""/>
        <dsp:cNvSpPr/>
      </dsp:nvSpPr>
      <dsp:spPr>
        <a:xfrm>
          <a:off x="1827561" y="2784856"/>
          <a:ext cx="696214" cy="696214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A5023C-0771-47F1-BFFB-7E603B60AA13}">
      <dsp:nvSpPr>
        <dsp:cNvPr id="0" name=""/>
        <dsp:cNvSpPr/>
      </dsp:nvSpPr>
      <dsp:spPr>
        <a:xfrm>
          <a:off x="2175669" y="2784856"/>
          <a:ext cx="8339931" cy="696214"/>
        </a:xfrm>
        <a:prstGeom prst="rect">
          <a:avLst/>
        </a:prstGeom>
        <a:solidFill>
          <a:schemeClr val="accent5">
            <a:lumMod val="20000"/>
            <a:lumOff val="80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Функционалды</a:t>
          </a:r>
          <a:r>
            <a:rPr lang="ru-RU" sz="3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тіл</a:t>
          </a:r>
          <a:r>
            <a:rPr lang="ru-RU" sz="3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білімі</a:t>
          </a:r>
          <a:endParaRPr lang="ru-RU" sz="3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75669" y="2784856"/>
        <a:ext cx="8339931" cy="69621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337779-EAD8-4959-8586-E9E3859840A8}">
      <dsp:nvSpPr>
        <dsp:cNvPr id="0" name=""/>
        <dsp:cNvSpPr/>
      </dsp:nvSpPr>
      <dsp:spPr>
        <a:xfrm>
          <a:off x="1259968" y="0"/>
          <a:ext cx="9693164" cy="5307722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4AE596-DE01-4E4B-88C3-66F74E948749}">
      <dsp:nvSpPr>
        <dsp:cNvPr id="0" name=""/>
        <dsp:cNvSpPr/>
      </dsp:nvSpPr>
      <dsp:spPr>
        <a:xfrm>
          <a:off x="1049466" y="1613335"/>
          <a:ext cx="2163289" cy="2123089"/>
        </a:xfrm>
        <a:prstGeom prst="roundRect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50800" dir="5400000" algn="ctr" rotWithShape="0">
            <a:schemeClr val="accent4">
              <a:lumMod val="40000"/>
              <a:lumOff val="60000"/>
            </a:scheme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2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ТІЛ</a:t>
          </a:r>
          <a:endParaRPr lang="ru-RU" sz="32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53107" y="1716976"/>
        <a:ext cx="1956007" cy="1915807"/>
      </dsp:txXfrm>
    </dsp:sp>
    <dsp:sp modelId="{6A8BB19F-7A14-445E-9DBC-556497085404}">
      <dsp:nvSpPr>
        <dsp:cNvPr id="0" name=""/>
        <dsp:cNvSpPr/>
      </dsp:nvSpPr>
      <dsp:spPr>
        <a:xfrm>
          <a:off x="3519957" y="1655372"/>
          <a:ext cx="1943311" cy="2123089"/>
        </a:xfrm>
        <a:prstGeom prst="roundRect">
          <a:avLst/>
        </a:prstGeom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50800" dir="5400000" algn="ctr" rotWithShape="0">
            <a:schemeClr val="accent6">
              <a:lumMod val="60000"/>
              <a:lumOff val="40000"/>
            </a:scheme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100" kern="1200" dirty="0" smtClean="0">
              <a:solidFill>
                <a:schemeClr val="tx1"/>
              </a:solidFill>
            </a:rPr>
            <a:t>ГРАММАТИКА</a:t>
          </a:r>
          <a:endParaRPr lang="ru-RU" sz="2100" kern="1200" dirty="0">
            <a:solidFill>
              <a:schemeClr val="tx1"/>
            </a:solidFill>
          </a:endParaRPr>
        </a:p>
      </dsp:txBody>
      <dsp:txXfrm>
        <a:off x="3614822" y="1750237"/>
        <a:ext cx="1753581" cy="1933359"/>
      </dsp:txXfrm>
    </dsp:sp>
    <dsp:sp modelId="{A3A9A021-7429-4014-B60D-51875A5630AF}">
      <dsp:nvSpPr>
        <dsp:cNvPr id="0" name=""/>
        <dsp:cNvSpPr/>
      </dsp:nvSpPr>
      <dsp:spPr>
        <a:xfrm>
          <a:off x="5735986" y="1718428"/>
          <a:ext cx="1999471" cy="2123089"/>
        </a:xfrm>
        <a:prstGeom prst="roundRect">
          <a:avLst/>
        </a:prstGeom>
        <a:solidFill>
          <a:schemeClr val="accent4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b="1" kern="1200" dirty="0" smtClean="0">
              <a:solidFill>
                <a:schemeClr val="tx1"/>
              </a:solidFill>
            </a:rPr>
            <a:t>ЛОГИКА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5833592" y="1816034"/>
        <a:ext cx="1804259" cy="1927877"/>
      </dsp:txXfrm>
    </dsp:sp>
    <dsp:sp modelId="{C507A87A-3BF4-40F2-8351-B6B7BD43FECD}">
      <dsp:nvSpPr>
        <dsp:cNvPr id="0" name=""/>
        <dsp:cNvSpPr/>
      </dsp:nvSpPr>
      <dsp:spPr>
        <a:xfrm>
          <a:off x="8018224" y="1686900"/>
          <a:ext cx="2075782" cy="2123089"/>
        </a:xfrm>
        <a:prstGeom prst="roundRect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100" b="1" kern="1200" dirty="0" smtClean="0">
              <a:solidFill>
                <a:schemeClr val="tx1"/>
              </a:solidFill>
            </a:rPr>
            <a:t>ПОЭТИКА</a:t>
          </a:r>
          <a:endParaRPr lang="ru-RU" sz="2100" b="1" kern="1200" dirty="0">
            <a:solidFill>
              <a:schemeClr val="tx1"/>
            </a:solidFill>
          </a:endParaRPr>
        </a:p>
      </dsp:txBody>
      <dsp:txXfrm>
        <a:off x="8119555" y="1788231"/>
        <a:ext cx="1873120" cy="19204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4BEF72-8F08-4453-A0B9-71A3901D1084}">
      <dsp:nvSpPr>
        <dsp:cNvPr id="0" name=""/>
        <dsp:cNvSpPr/>
      </dsp:nvSpPr>
      <dsp:spPr>
        <a:xfrm>
          <a:off x="2091557" y="0"/>
          <a:ext cx="3657609" cy="4162097"/>
        </a:xfrm>
        <a:prstGeom prst="triangle">
          <a:avLst/>
        </a:prstGeom>
        <a:solidFill>
          <a:schemeClr val="accent4"/>
        </a:solidFill>
        <a:ln w="12700" cap="flat" cmpd="sng" algn="ctr">
          <a:solidFill>
            <a:srgbClr val="FFC000"/>
          </a:solidFill>
          <a:prstDash val="solid"/>
          <a:miter lim="800000"/>
        </a:ln>
        <a:effectLst>
          <a:outerShdw blurRad="50800" dist="50800" dir="5400000" algn="ctr" rotWithShape="0">
            <a:schemeClr val="accent4">
              <a:lumMod val="20000"/>
              <a:lumOff val="80000"/>
            </a:scheme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450217-89EB-4DE2-8F03-1B6FE361BD3C}">
      <dsp:nvSpPr>
        <dsp:cNvPr id="0" name=""/>
        <dsp:cNvSpPr/>
      </dsp:nvSpPr>
      <dsp:spPr>
        <a:xfrm>
          <a:off x="4379671" y="427542"/>
          <a:ext cx="7360400" cy="971709"/>
        </a:xfrm>
        <a:prstGeom prst="roundRect">
          <a:avLst/>
        </a:prstGeom>
        <a:solidFill>
          <a:schemeClr val="accent6">
            <a:lumMod val="40000"/>
            <a:lumOff val="60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Дыбысталу арқылы сыртқа шыққан сөйлеу (лебіз) 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27106" y="474977"/>
        <a:ext cx="7265530" cy="876839"/>
      </dsp:txXfrm>
    </dsp:sp>
    <dsp:sp modelId="{6DFEC040-63FF-4B99-BA43-BCAD5805359F}">
      <dsp:nvSpPr>
        <dsp:cNvPr id="0" name=""/>
        <dsp:cNvSpPr/>
      </dsp:nvSpPr>
      <dsp:spPr>
        <a:xfrm>
          <a:off x="4845250" y="1693302"/>
          <a:ext cx="7451814" cy="982720"/>
        </a:xfrm>
        <a:prstGeom prst="roundRect">
          <a:avLst/>
        </a:prstGeom>
        <a:solidFill>
          <a:schemeClr val="accent1">
            <a:lumMod val="60000"/>
            <a:lumOff val="40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Сөз арқылы айқындалатын адам жан дүниесінің көрінісі 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893222" y="1741274"/>
        <a:ext cx="7355870" cy="886776"/>
      </dsp:txXfrm>
    </dsp:sp>
    <dsp:sp modelId="{BE733AC3-EDB9-4EC2-850C-C9B6F0C73678}">
      <dsp:nvSpPr>
        <dsp:cNvPr id="0" name=""/>
        <dsp:cNvSpPr/>
      </dsp:nvSpPr>
      <dsp:spPr>
        <a:xfrm>
          <a:off x="5381305" y="3064512"/>
          <a:ext cx="7472834" cy="998252"/>
        </a:xfrm>
        <a:prstGeom prst="roundRect">
          <a:avLst/>
        </a:prstGeom>
        <a:solidFill>
          <a:schemeClr val="accent4">
            <a:lumMod val="40000"/>
            <a:lumOff val="60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Адам баласының жан дүниесі. Жан дүниесі арқылы адам табиғаттағы болмысты таниды, түйсінеді; ғылым мен өнердің негізгі нысанына айналдырады      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30036" y="3113243"/>
        <a:ext cx="7375372" cy="90079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2953DA-6272-4024-B4D7-FF29C1A4FBE4}">
      <dsp:nvSpPr>
        <dsp:cNvPr id="0" name=""/>
        <dsp:cNvSpPr/>
      </dsp:nvSpPr>
      <dsp:spPr>
        <a:xfrm>
          <a:off x="0" y="0"/>
          <a:ext cx="9616965" cy="2254590"/>
        </a:xfrm>
        <a:prstGeom prst="roundRect">
          <a:avLst/>
        </a:prstGeom>
        <a:gradFill rotWithShape="0">
          <a:gsLst>
            <a:gs pos="0">
              <a:schemeClr val="accent3">
                <a:lumMod val="110000"/>
                <a:satMod val="105000"/>
                <a:tint val="67000"/>
              </a:schemeClr>
            </a:gs>
            <a:gs pos="73000">
              <a:schemeClr val="accent4">
                <a:lumMod val="40000"/>
                <a:lumOff val="60000"/>
              </a:schemeClr>
            </a:gs>
            <a:gs pos="100000">
              <a:schemeClr val="accent3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000" kern="1200" dirty="0" smtClean="0"/>
            <a:t>Бірінші: белгілі бір халықтың дүниетанымын айқындайтын сөздердің танылуы және олардың әрқайсысын айқындайтын  білім; </a:t>
          </a:r>
          <a:endParaRPr lang="ru-RU" sz="3000" kern="1200" dirty="0"/>
        </a:p>
      </dsp:txBody>
      <dsp:txXfrm>
        <a:off x="110060" y="110060"/>
        <a:ext cx="9396845" cy="2034470"/>
      </dsp:txXfrm>
    </dsp:sp>
    <dsp:sp modelId="{C3BE74B1-1254-4D1F-81DD-42447C8FC1EF}">
      <dsp:nvSpPr>
        <dsp:cNvPr id="0" name=""/>
        <dsp:cNvSpPr/>
      </dsp:nvSpPr>
      <dsp:spPr>
        <a:xfrm>
          <a:off x="0" y="2365494"/>
          <a:ext cx="9616965" cy="1976756"/>
        </a:xfrm>
        <a:prstGeom prst="roundRect">
          <a:avLst/>
        </a:prstGeom>
        <a:gradFill rotWithShape="0"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88000">
              <a:schemeClr val="accent4">
                <a:lumMod val="40000"/>
                <a:lumOff val="60000"/>
              </a:schemeClr>
            </a:gs>
            <a:gs pos="100000">
              <a:schemeClr val="accent2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000" kern="1200" dirty="0" smtClean="0"/>
            <a:t>Екінші: сөздерді бағындырып тұрған заңдардың ілімі. Әл-Фараби тіл білімінің ішкі заңдылықтарын әмбебап, жалпы пікірді айқындайтын заңдар ретінде зерделейді. </a:t>
          </a:r>
          <a:endParaRPr lang="ru-RU" sz="3000" kern="1200" dirty="0"/>
        </a:p>
      </dsp:txBody>
      <dsp:txXfrm>
        <a:off x="96497" y="2461991"/>
        <a:ext cx="9423971" cy="17837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FF59-77BD-4D86-A6F7-BC00141AF5A8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32E9-D6DE-41EB-AEE8-784C77E96E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0406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FF59-77BD-4D86-A6F7-BC00141AF5A8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32E9-D6DE-41EB-AEE8-784C77E96E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8494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FF59-77BD-4D86-A6F7-BC00141AF5A8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32E9-D6DE-41EB-AEE8-784C77E96E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34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FF59-77BD-4D86-A6F7-BC00141AF5A8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32E9-D6DE-41EB-AEE8-784C77E96E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4348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FF59-77BD-4D86-A6F7-BC00141AF5A8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32E9-D6DE-41EB-AEE8-784C77E96E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9180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FF59-77BD-4D86-A6F7-BC00141AF5A8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32E9-D6DE-41EB-AEE8-784C77E96E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8764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FF59-77BD-4D86-A6F7-BC00141AF5A8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32E9-D6DE-41EB-AEE8-784C77E96E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3910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FF59-77BD-4D86-A6F7-BC00141AF5A8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32E9-D6DE-41EB-AEE8-784C77E96E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1628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FF59-77BD-4D86-A6F7-BC00141AF5A8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32E9-D6DE-41EB-AEE8-784C77E96E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8981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FF59-77BD-4D86-A6F7-BC00141AF5A8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32E9-D6DE-41EB-AEE8-784C77E96E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3954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EFF59-77BD-4D86-A6F7-BC00141AF5A8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32E9-D6DE-41EB-AEE8-784C77E96E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6953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71000"/>
            <a:lum/>
          </a:blip>
          <a:srcRect/>
          <a:stretch>
            <a:fillRect t="-20000" b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8EFF59-77BD-4D86-A6F7-BC00141AF5A8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932E9-D6DE-41EB-AEE8-784C77E96E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7762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salkbek@gmail.com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asalkbek@gmail.com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 smtClean="0">
                <a:solidFill>
                  <a:schemeClr val="accent5"/>
                </a:solidFill>
              </a:rPr>
              <a:t>5-дәріс</a:t>
            </a:r>
            <a:endParaRPr lang="ru-RU" dirty="0">
              <a:solidFill>
                <a:schemeClr val="accent5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endParaRPr lang="kk-KZ" sz="44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kk-KZ" sz="4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73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Әл-Фараби </a:t>
            </a:r>
            <a:r>
              <a:rPr lang="kk-KZ" sz="73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еңбегінің әлемдік құндылығы: Логикалық іліміне ғылыми талдау</a:t>
            </a:r>
            <a:r>
              <a:rPr lang="kk-KZ" sz="73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kk-KZ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kk-KZ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kk-KZ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kk-KZ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kk-KZ" dirty="0">
              <a:solidFill>
                <a:srgbClr val="C00000"/>
              </a:solidFill>
            </a:endParaRPr>
          </a:p>
          <a:p>
            <a:pPr marL="0" indent="0" algn="r">
              <a:spcAft>
                <a:spcPts val="0"/>
              </a:spcAft>
              <a:buNone/>
            </a:pPr>
            <a:r>
              <a:rPr lang="kk-KZ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Салқынбай Анар Бекмырзақызы  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r">
              <a:spcAft>
                <a:spcPts val="0"/>
              </a:spcAft>
              <a:buNone/>
            </a:pPr>
            <a:r>
              <a:rPr lang="kk-KZ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филология ғылымдарының докторы, профессор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r">
              <a:spcAft>
                <a:spcPts val="0"/>
              </a:spcAft>
              <a:buNone/>
            </a:pPr>
            <a:r>
              <a:rPr lang="kk-KZ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Әл-Фараби атындағы ҚазҰУ, Алматы</a:t>
            </a:r>
            <a:r>
              <a:rPr lang="kk-KZ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endParaRPr lang="ru-RU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kk-KZ" i="1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asalkbek@gmail.com</a:t>
            </a:r>
            <a:endParaRPr lang="ru-RU" dirty="0"/>
          </a:p>
          <a:p>
            <a:pPr marL="0" indent="0">
              <a:buNone/>
            </a:pP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8190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05245"/>
            <a:ext cx="10515600" cy="577171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kk-KZ" dirty="0">
                <a:solidFill>
                  <a:srgbClr val="C00000"/>
                </a:solidFill>
              </a:rPr>
              <a:t>Логика ілімі мен тілдің ішкі байланысы ұғым мен сөздің мағынасы арасындағы қарым-қатынаста айқындалады. Әл-Фараби логиканың негізгі заңдары сөйлеудің ішкі және сыртқы заңдарын белгілеп беретінін атап көрсетіп былай деп жазады: “</a:t>
            </a:r>
            <a:r>
              <a:rPr lang="kk-KZ" dirty="0" err="1">
                <a:solidFill>
                  <a:srgbClr val="C00000"/>
                </a:solidFill>
              </a:rPr>
              <a:t>Поскольку</a:t>
            </a:r>
            <a:r>
              <a:rPr lang="kk-KZ" dirty="0">
                <a:solidFill>
                  <a:srgbClr val="C00000"/>
                </a:solidFill>
              </a:rPr>
              <a:t> </a:t>
            </a:r>
            <a:r>
              <a:rPr lang="kk-KZ" dirty="0" err="1">
                <a:solidFill>
                  <a:srgbClr val="C00000"/>
                </a:solidFill>
              </a:rPr>
              <a:t>эта</a:t>
            </a:r>
            <a:r>
              <a:rPr lang="kk-KZ" dirty="0">
                <a:solidFill>
                  <a:srgbClr val="C00000"/>
                </a:solidFill>
              </a:rPr>
              <a:t> </a:t>
            </a:r>
            <a:r>
              <a:rPr lang="kk-KZ" dirty="0" err="1">
                <a:solidFill>
                  <a:srgbClr val="C00000"/>
                </a:solidFill>
              </a:rPr>
              <a:t>наука</a:t>
            </a:r>
            <a:r>
              <a:rPr lang="kk-KZ" dirty="0">
                <a:solidFill>
                  <a:srgbClr val="C00000"/>
                </a:solidFill>
              </a:rPr>
              <a:t> (логиканы айтып отыр. А.С.) </a:t>
            </a:r>
            <a:r>
              <a:rPr lang="kk-KZ" dirty="0" err="1">
                <a:solidFill>
                  <a:srgbClr val="C00000"/>
                </a:solidFill>
              </a:rPr>
              <a:t>дает</a:t>
            </a:r>
            <a:r>
              <a:rPr lang="kk-KZ" dirty="0">
                <a:solidFill>
                  <a:srgbClr val="C00000"/>
                </a:solidFill>
              </a:rPr>
              <a:t> </a:t>
            </a:r>
            <a:r>
              <a:rPr lang="kk-KZ" dirty="0" err="1">
                <a:solidFill>
                  <a:srgbClr val="C00000"/>
                </a:solidFill>
              </a:rPr>
              <a:t>законы</a:t>
            </a:r>
            <a:r>
              <a:rPr lang="kk-KZ" dirty="0">
                <a:solidFill>
                  <a:srgbClr val="C00000"/>
                </a:solidFill>
              </a:rPr>
              <a:t> </a:t>
            </a:r>
            <a:r>
              <a:rPr lang="kk-KZ" dirty="0" err="1">
                <a:solidFill>
                  <a:srgbClr val="C00000"/>
                </a:solidFill>
              </a:rPr>
              <a:t>внешней</a:t>
            </a:r>
            <a:r>
              <a:rPr lang="kk-KZ" dirty="0">
                <a:solidFill>
                  <a:srgbClr val="C00000"/>
                </a:solidFill>
              </a:rPr>
              <a:t> и </a:t>
            </a:r>
            <a:r>
              <a:rPr lang="kk-KZ" dirty="0" err="1">
                <a:solidFill>
                  <a:srgbClr val="C00000"/>
                </a:solidFill>
              </a:rPr>
              <a:t>внутренней</a:t>
            </a:r>
            <a:r>
              <a:rPr lang="kk-KZ" dirty="0">
                <a:solidFill>
                  <a:srgbClr val="C00000"/>
                </a:solidFill>
              </a:rPr>
              <a:t> </a:t>
            </a:r>
            <a:r>
              <a:rPr lang="kk-KZ" dirty="0" err="1">
                <a:solidFill>
                  <a:srgbClr val="C00000"/>
                </a:solidFill>
              </a:rPr>
              <a:t>речи</a:t>
            </a:r>
            <a:r>
              <a:rPr lang="kk-KZ" dirty="0">
                <a:solidFill>
                  <a:srgbClr val="C00000"/>
                </a:solidFill>
              </a:rPr>
              <a:t>, </a:t>
            </a:r>
            <a:r>
              <a:rPr lang="kk-KZ" dirty="0" err="1">
                <a:solidFill>
                  <a:srgbClr val="C00000"/>
                </a:solidFill>
              </a:rPr>
              <a:t>то</a:t>
            </a:r>
            <a:r>
              <a:rPr lang="kk-KZ" dirty="0">
                <a:solidFill>
                  <a:srgbClr val="C00000"/>
                </a:solidFill>
              </a:rPr>
              <a:t> </a:t>
            </a:r>
            <a:r>
              <a:rPr lang="kk-KZ" dirty="0" err="1">
                <a:solidFill>
                  <a:srgbClr val="C00000"/>
                </a:solidFill>
              </a:rPr>
              <a:t>благодаря</a:t>
            </a:r>
            <a:r>
              <a:rPr lang="kk-KZ" dirty="0">
                <a:solidFill>
                  <a:srgbClr val="C00000"/>
                </a:solidFill>
              </a:rPr>
              <a:t> </a:t>
            </a:r>
            <a:r>
              <a:rPr lang="kk-KZ" dirty="0" err="1">
                <a:solidFill>
                  <a:srgbClr val="C00000"/>
                </a:solidFill>
              </a:rPr>
              <a:t>этому</a:t>
            </a:r>
            <a:r>
              <a:rPr lang="kk-KZ" dirty="0">
                <a:solidFill>
                  <a:srgbClr val="C00000"/>
                </a:solidFill>
              </a:rPr>
              <a:t> </a:t>
            </a:r>
            <a:r>
              <a:rPr lang="kk-KZ" dirty="0" err="1">
                <a:solidFill>
                  <a:srgbClr val="C00000"/>
                </a:solidFill>
              </a:rPr>
              <a:t>она</a:t>
            </a:r>
            <a:r>
              <a:rPr lang="kk-KZ" dirty="0">
                <a:solidFill>
                  <a:srgbClr val="C00000"/>
                </a:solidFill>
              </a:rPr>
              <a:t> </a:t>
            </a:r>
            <a:r>
              <a:rPr lang="kk-KZ" dirty="0" err="1">
                <a:solidFill>
                  <a:srgbClr val="C00000"/>
                </a:solidFill>
              </a:rPr>
              <a:t>исправляет</a:t>
            </a:r>
            <a:r>
              <a:rPr lang="kk-KZ" dirty="0">
                <a:solidFill>
                  <a:srgbClr val="C00000"/>
                </a:solidFill>
              </a:rPr>
              <a:t> </a:t>
            </a:r>
            <a:r>
              <a:rPr lang="kk-KZ" dirty="0" err="1">
                <a:solidFill>
                  <a:srgbClr val="C00000"/>
                </a:solidFill>
              </a:rPr>
              <a:t>третью</a:t>
            </a:r>
            <a:r>
              <a:rPr lang="kk-KZ" dirty="0">
                <a:solidFill>
                  <a:srgbClr val="C00000"/>
                </a:solidFill>
              </a:rPr>
              <a:t> </a:t>
            </a:r>
            <a:r>
              <a:rPr lang="kk-KZ" dirty="0" err="1">
                <a:solidFill>
                  <a:srgbClr val="C00000"/>
                </a:solidFill>
              </a:rPr>
              <a:t>речь</a:t>
            </a:r>
            <a:r>
              <a:rPr lang="kk-KZ" dirty="0">
                <a:solidFill>
                  <a:srgbClr val="C00000"/>
                </a:solidFill>
              </a:rPr>
              <a:t>, </a:t>
            </a:r>
            <a:r>
              <a:rPr lang="kk-KZ" dirty="0" err="1">
                <a:solidFill>
                  <a:srgbClr val="C00000"/>
                </a:solidFill>
              </a:rPr>
              <a:t>которая</a:t>
            </a:r>
            <a:r>
              <a:rPr lang="kk-KZ" dirty="0">
                <a:solidFill>
                  <a:srgbClr val="C00000"/>
                </a:solidFill>
              </a:rPr>
              <a:t> от </a:t>
            </a:r>
            <a:r>
              <a:rPr lang="kk-KZ" dirty="0" err="1">
                <a:solidFill>
                  <a:srgbClr val="C00000"/>
                </a:solidFill>
              </a:rPr>
              <a:t>природы</a:t>
            </a:r>
            <a:r>
              <a:rPr lang="kk-KZ" dirty="0">
                <a:solidFill>
                  <a:srgbClr val="C00000"/>
                </a:solidFill>
              </a:rPr>
              <a:t> </a:t>
            </a:r>
            <a:r>
              <a:rPr lang="kk-KZ" dirty="0" err="1">
                <a:solidFill>
                  <a:srgbClr val="C00000"/>
                </a:solidFill>
              </a:rPr>
              <a:t>заложенв</a:t>
            </a:r>
            <a:r>
              <a:rPr lang="kk-KZ" dirty="0">
                <a:solidFill>
                  <a:srgbClr val="C00000"/>
                </a:solidFill>
              </a:rPr>
              <a:t> в </a:t>
            </a:r>
            <a:r>
              <a:rPr lang="kk-KZ" dirty="0" err="1">
                <a:solidFill>
                  <a:srgbClr val="C00000"/>
                </a:solidFill>
              </a:rPr>
              <a:t>человеке</a:t>
            </a:r>
            <a:r>
              <a:rPr lang="kk-KZ" dirty="0">
                <a:solidFill>
                  <a:srgbClr val="C00000"/>
                </a:solidFill>
              </a:rPr>
              <a:t>, и </a:t>
            </a:r>
            <a:r>
              <a:rPr lang="kk-KZ" dirty="0" err="1">
                <a:solidFill>
                  <a:srgbClr val="C00000"/>
                </a:solidFill>
              </a:rPr>
              <a:t>направляет</a:t>
            </a:r>
            <a:r>
              <a:rPr lang="kk-KZ" dirty="0">
                <a:solidFill>
                  <a:srgbClr val="C00000"/>
                </a:solidFill>
              </a:rPr>
              <a:t> </a:t>
            </a:r>
            <a:r>
              <a:rPr lang="kk-KZ" dirty="0" err="1">
                <a:solidFill>
                  <a:srgbClr val="C00000"/>
                </a:solidFill>
              </a:rPr>
              <a:t>ее</a:t>
            </a:r>
            <a:r>
              <a:rPr lang="kk-KZ" dirty="0">
                <a:solidFill>
                  <a:srgbClr val="C00000"/>
                </a:solidFill>
              </a:rPr>
              <a:t> </a:t>
            </a:r>
            <a:r>
              <a:rPr lang="kk-KZ" dirty="0" err="1">
                <a:solidFill>
                  <a:srgbClr val="C00000"/>
                </a:solidFill>
              </a:rPr>
              <a:t>на</a:t>
            </a:r>
            <a:r>
              <a:rPr lang="kk-KZ" dirty="0">
                <a:solidFill>
                  <a:srgbClr val="C00000"/>
                </a:solidFill>
              </a:rPr>
              <a:t> </a:t>
            </a:r>
            <a:r>
              <a:rPr lang="kk-KZ" dirty="0" err="1">
                <a:solidFill>
                  <a:srgbClr val="C00000"/>
                </a:solidFill>
              </a:rPr>
              <a:t>то</a:t>
            </a:r>
            <a:r>
              <a:rPr lang="kk-KZ" dirty="0">
                <a:solidFill>
                  <a:srgbClr val="C00000"/>
                </a:solidFill>
              </a:rPr>
              <a:t>, </a:t>
            </a:r>
            <a:r>
              <a:rPr lang="kk-KZ" dirty="0" err="1">
                <a:solidFill>
                  <a:srgbClr val="C00000"/>
                </a:solidFill>
              </a:rPr>
              <a:t>чтобы</a:t>
            </a:r>
            <a:r>
              <a:rPr lang="kk-KZ" dirty="0">
                <a:solidFill>
                  <a:srgbClr val="C00000"/>
                </a:solidFill>
              </a:rPr>
              <a:t> </a:t>
            </a:r>
            <a:r>
              <a:rPr lang="kk-KZ" dirty="0" err="1">
                <a:solidFill>
                  <a:srgbClr val="C00000"/>
                </a:solidFill>
              </a:rPr>
              <a:t>она</a:t>
            </a:r>
            <a:r>
              <a:rPr lang="kk-KZ" dirty="0">
                <a:solidFill>
                  <a:srgbClr val="C00000"/>
                </a:solidFill>
              </a:rPr>
              <a:t> </a:t>
            </a:r>
            <a:r>
              <a:rPr lang="kk-KZ" dirty="0" err="1">
                <a:solidFill>
                  <a:srgbClr val="C00000"/>
                </a:solidFill>
              </a:rPr>
              <a:t>выполняла</a:t>
            </a:r>
            <a:r>
              <a:rPr lang="kk-KZ" dirty="0">
                <a:solidFill>
                  <a:srgbClr val="C00000"/>
                </a:solidFill>
              </a:rPr>
              <a:t> </a:t>
            </a:r>
            <a:r>
              <a:rPr lang="kk-KZ" dirty="0" err="1">
                <a:solidFill>
                  <a:srgbClr val="C00000"/>
                </a:solidFill>
              </a:rPr>
              <a:t>свое</a:t>
            </a:r>
            <a:r>
              <a:rPr lang="kk-KZ" dirty="0">
                <a:solidFill>
                  <a:srgbClr val="C00000"/>
                </a:solidFill>
              </a:rPr>
              <a:t> </a:t>
            </a:r>
            <a:r>
              <a:rPr lang="kk-KZ" dirty="0" err="1">
                <a:solidFill>
                  <a:srgbClr val="C00000"/>
                </a:solidFill>
              </a:rPr>
              <a:t>дело</a:t>
            </a:r>
            <a:r>
              <a:rPr lang="kk-KZ" dirty="0">
                <a:solidFill>
                  <a:srgbClr val="C00000"/>
                </a:solidFill>
              </a:rPr>
              <a:t> в </a:t>
            </a:r>
            <a:r>
              <a:rPr lang="kk-KZ" dirty="0" err="1">
                <a:solidFill>
                  <a:srgbClr val="C00000"/>
                </a:solidFill>
              </a:rPr>
              <a:t>обоих</a:t>
            </a:r>
            <a:r>
              <a:rPr lang="kk-KZ" dirty="0">
                <a:solidFill>
                  <a:srgbClr val="C00000"/>
                </a:solidFill>
              </a:rPr>
              <a:t> </a:t>
            </a:r>
            <a:r>
              <a:rPr lang="kk-KZ" dirty="0" err="1">
                <a:solidFill>
                  <a:srgbClr val="C00000"/>
                </a:solidFill>
              </a:rPr>
              <a:t>этих</a:t>
            </a:r>
            <a:r>
              <a:rPr lang="kk-KZ" dirty="0">
                <a:solidFill>
                  <a:srgbClr val="C00000"/>
                </a:solidFill>
              </a:rPr>
              <a:t> </a:t>
            </a:r>
            <a:r>
              <a:rPr lang="kk-KZ" dirty="0" err="1">
                <a:solidFill>
                  <a:srgbClr val="C00000"/>
                </a:solidFill>
              </a:rPr>
              <a:t>направлениях</a:t>
            </a:r>
            <a:r>
              <a:rPr lang="kk-KZ" dirty="0">
                <a:solidFill>
                  <a:srgbClr val="C00000"/>
                </a:solidFill>
              </a:rPr>
              <a:t> </a:t>
            </a:r>
            <a:r>
              <a:rPr lang="kk-KZ" dirty="0" err="1">
                <a:solidFill>
                  <a:srgbClr val="C00000"/>
                </a:solidFill>
              </a:rPr>
              <a:t>только</a:t>
            </a:r>
            <a:r>
              <a:rPr lang="kk-KZ" dirty="0">
                <a:solidFill>
                  <a:srgbClr val="C00000"/>
                </a:solidFill>
              </a:rPr>
              <a:t> </a:t>
            </a:r>
            <a:r>
              <a:rPr lang="kk-KZ" dirty="0" err="1">
                <a:solidFill>
                  <a:srgbClr val="C00000"/>
                </a:solidFill>
              </a:rPr>
              <a:t>наиболее</a:t>
            </a:r>
            <a:r>
              <a:rPr lang="kk-KZ" dirty="0">
                <a:solidFill>
                  <a:srgbClr val="C00000"/>
                </a:solidFill>
              </a:rPr>
              <a:t> </a:t>
            </a:r>
            <a:r>
              <a:rPr lang="kk-KZ" dirty="0" err="1">
                <a:solidFill>
                  <a:srgbClr val="C00000"/>
                </a:solidFill>
              </a:rPr>
              <a:t>правильно</a:t>
            </a:r>
            <a:r>
              <a:rPr lang="kk-KZ" dirty="0">
                <a:solidFill>
                  <a:srgbClr val="C00000"/>
                </a:solidFill>
              </a:rPr>
              <a:t>, </a:t>
            </a:r>
            <a:r>
              <a:rPr lang="kk-KZ" dirty="0" err="1">
                <a:solidFill>
                  <a:srgbClr val="C00000"/>
                </a:solidFill>
              </a:rPr>
              <a:t>совершеннно</a:t>
            </a:r>
            <a:r>
              <a:rPr lang="kk-KZ" dirty="0">
                <a:solidFill>
                  <a:srgbClr val="C00000"/>
                </a:solidFill>
              </a:rPr>
              <a:t> и </a:t>
            </a:r>
            <a:r>
              <a:rPr lang="kk-KZ" dirty="0" err="1">
                <a:solidFill>
                  <a:srgbClr val="C00000"/>
                </a:solidFill>
              </a:rPr>
              <a:t>превосходно</a:t>
            </a:r>
            <a:r>
              <a:rPr lang="kk-KZ" dirty="0">
                <a:solidFill>
                  <a:srgbClr val="C00000"/>
                </a:solidFill>
              </a:rPr>
              <a:t>; </a:t>
            </a:r>
            <a:r>
              <a:rPr lang="kk-KZ" dirty="0" err="1">
                <a:solidFill>
                  <a:srgbClr val="C00000"/>
                </a:solidFill>
              </a:rPr>
              <a:t>именно</a:t>
            </a:r>
            <a:r>
              <a:rPr lang="kk-KZ" dirty="0">
                <a:solidFill>
                  <a:srgbClr val="C00000"/>
                </a:solidFill>
              </a:rPr>
              <a:t> </a:t>
            </a:r>
            <a:r>
              <a:rPr lang="kk-KZ" dirty="0" err="1">
                <a:solidFill>
                  <a:srgbClr val="C00000"/>
                </a:solidFill>
              </a:rPr>
              <a:t>поэтому</a:t>
            </a:r>
            <a:r>
              <a:rPr lang="kk-KZ" dirty="0">
                <a:solidFill>
                  <a:srgbClr val="C00000"/>
                </a:solidFill>
              </a:rPr>
              <a:t> </a:t>
            </a:r>
            <a:r>
              <a:rPr lang="kk-KZ" dirty="0" err="1">
                <a:solidFill>
                  <a:srgbClr val="C00000"/>
                </a:solidFill>
              </a:rPr>
              <a:t>эта</a:t>
            </a:r>
            <a:r>
              <a:rPr lang="kk-KZ" dirty="0">
                <a:solidFill>
                  <a:srgbClr val="C00000"/>
                </a:solidFill>
              </a:rPr>
              <a:t> </a:t>
            </a:r>
            <a:r>
              <a:rPr lang="kk-KZ" dirty="0" err="1">
                <a:solidFill>
                  <a:srgbClr val="C00000"/>
                </a:solidFill>
              </a:rPr>
              <a:t>наука</a:t>
            </a:r>
            <a:r>
              <a:rPr lang="kk-KZ" dirty="0">
                <a:solidFill>
                  <a:srgbClr val="C00000"/>
                </a:solidFill>
              </a:rPr>
              <a:t> </a:t>
            </a:r>
            <a:r>
              <a:rPr lang="kk-KZ" dirty="0" err="1">
                <a:solidFill>
                  <a:srgbClr val="C00000"/>
                </a:solidFill>
              </a:rPr>
              <a:t>носит</a:t>
            </a:r>
            <a:r>
              <a:rPr lang="kk-KZ" dirty="0">
                <a:solidFill>
                  <a:srgbClr val="C00000"/>
                </a:solidFill>
              </a:rPr>
              <a:t> </a:t>
            </a:r>
            <a:r>
              <a:rPr lang="kk-KZ" dirty="0" err="1">
                <a:solidFill>
                  <a:srgbClr val="C00000"/>
                </a:solidFill>
              </a:rPr>
              <a:t>название</a:t>
            </a:r>
            <a:r>
              <a:rPr lang="kk-KZ" dirty="0">
                <a:solidFill>
                  <a:srgbClr val="C00000"/>
                </a:solidFill>
              </a:rPr>
              <a:t>, </a:t>
            </a:r>
            <a:r>
              <a:rPr lang="kk-KZ" dirty="0" err="1">
                <a:solidFill>
                  <a:srgbClr val="C00000"/>
                </a:solidFill>
              </a:rPr>
              <a:t>образованное</a:t>
            </a:r>
            <a:r>
              <a:rPr lang="kk-KZ" dirty="0">
                <a:solidFill>
                  <a:srgbClr val="C00000"/>
                </a:solidFill>
              </a:rPr>
              <a:t> от </a:t>
            </a:r>
            <a:r>
              <a:rPr lang="kk-KZ" dirty="0" err="1">
                <a:solidFill>
                  <a:srgbClr val="C00000"/>
                </a:solidFill>
              </a:rPr>
              <a:t>слова</a:t>
            </a:r>
            <a:r>
              <a:rPr lang="kk-KZ" dirty="0">
                <a:solidFill>
                  <a:srgbClr val="C00000"/>
                </a:solidFill>
              </a:rPr>
              <a:t> </a:t>
            </a:r>
            <a:r>
              <a:rPr lang="kk-KZ" dirty="0" err="1">
                <a:solidFill>
                  <a:srgbClr val="C00000"/>
                </a:solidFill>
              </a:rPr>
              <a:t>речь</a:t>
            </a:r>
            <a:r>
              <a:rPr lang="kk-KZ" dirty="0">
                <a:solidFill>
                  <a:srgbClr val="C00000"/>
                </a:solidFill>
              </a:rPr>
              <a:t>, </a:t>
            </a:r>
            <a:r>
              <a:rPr lang="kk-KZ" dirty="0" err="1">
                <a:solidFill>
                  <a:srgbClr val="C00000"/>
                </a:solidFill>
              </a:rPr>
              <a:t>употребительного</a:t>
            </a:r>
            <a:r>
              <a:rPr lang="kk-KZ" dirty="0">
                <a:solidFill>
                  <a:srgbClr val="C00000"/>
                </a:solidFill>
              </a:rPr>
              <a:t> в </a:t>
            </a:r>
            <a:r>
              <a:rPr lang="kk-KZ" dirty="0" err="1">
                <a:solidFill>
                  <a:srgbClr val="C00000"/>
                </a:solidFill>
              </a:rPr>
              <a:t>трех</a:t>
            </a:r>
            <a:r>
              <a:rPr lang="kk-KZ" dirty="0">
                <a:solidFill>
                  <a:srgbClr val="C00000"/>
                </a:solidFill>
              </a:rPr>
              <a:t> </a:t>
            </a:r>
            <a:r>
              <a:rPr lang="kk-KZ" dirty="0" err="1">
                <a:solidFill>
                  <a:srgbClr val="C00000"/>
                </a:solidFill>
              </a:rPr>
              <a:t>смыслах</a:t>
            </a:r>
            <a:r>
              <a:rPr lang="kk-KZ" dirty="0">
                <a:solidFill>
                  <a:srgbClr val="C00000"/>
                </a:solidFill>
              </a:rPr>
              <a:t>” </a:t>
            </a:r>
            <a:r>
              <a:rPr lang="ru-RU" dirty="0">
                <a:solidFill>
                  <a:srgbClr val="C00000"/>
                </a:solidFill>
              </a:rPr>
              <a:t>[4.</a:t>
            </a:r>
            <a:r>
              <a:rPr lang="kk-KZ" dirty="0">
                <a:solidFill>
                  <a:srgbClr val="C00000"/>
                </a:solidFill>
              </a:rPr>
              <a:t>41-бет</a:t>
            </a:r>
            <a:r>
              <a:rPr lang="ru-RU" dirty="0">
                <a:solidFill>
                  <a:srgbClr val="C00000"/>
                </a:solidFill>
              </a:rPr>
              <a:t>]</a:t>
            </a:r>
            <a:r>
              <a:rPr lang="kk-KZ" dirty="0">
                <a:solidFill>
                  <a:srgbClr val="C00000"/>
                </a:solidFill>
              </a:rPr>
              <a:t>. Ғалым бұдан әрі көптеген зерттеушілер логиканы “</a:t>
            </a:r>
            <a:r>
              <a:rPr lang="kk-KZ" dirty="0" err="1">
                <a:solidFill>
                  <a:srgbClr val="C00000"/>
                </a:solidFill>
              </a:rPr>
              <a:t>мантик</a:t>
            </a:r>
            <a:r>
              <a:rPr lang="kk-KZ" dirty="0">
                <a:solidFill>
                  <a:srgbClr val="C00000"/>
                </a:solidFill>
              </a:rPr>
              <a:t>” деп атайтынына ерекше назар аударады</a:t>
            </a:r>
            <a:r>
              <a:rPr lang="kk-KZ" dirty="0" smtClean="0">
                <a:solidFill>
                  <a:srgbClr val="C00000"/>
                </a:solidFill>
              </a:rPr>
              <a:t>.</a:t>
            </a:r>
          </a:p>
          <a:p>
            <a:pPr marL="0" indent="0">
              <a:buNone/>
            </a:pPr>
            <a:r>
              <a:rPr lang="kk-KZ" dirty="0" smtClean="0">
                <a:solidFill>
                  <a:srgbClr val="C00000"/>
                </a:solidFill>
              </a:rPr>
              <a:t> </a:t>
            </a:r>
            <a:r>
              <a:rPr lang="kk-KZ" dirty="0">
                <a:solidFill>
                  <a:srgbClr val="C00000"/>
                </a:solidFill>
              </a:rPr>
              <a:t>Араб тілінде логика деген ұғымды білдіретін “</a:t>
            </a:r>
            <a:r>
              <a:rPr lang="kk-KZ" i="1" dirty="0" err="1">
                <a:solidFill>
                  <a:srgbClr val="C00000"/>
                </a:solidFill>
              </a:rPr>
              <a:t>мантик</a:t>
            </a:r>
            <a:r>
              <a:rPr lang="kk-KZ" i="1" dirty="0">
                <a:solidFill>
                  <a:srgbClr val="C00000"/>
                </a:solidFill>
              </a:rPr>
              <a:t>”</a:t>
            </a:r>
            <a:r>
              <a:rPr lang="kk-KZ" dirty="0">
                <a:solidFill>
                  <a:srgbClr val="C00000"/>
                </a:solidFill>
              </a:rPr>
              <a:t> сөзі, “</a:t>
            </a:r>
            <a:r>
              <a:rPr lang="kk-KZ" i="1" dirty="0" err="1">
                <a:solidFill>
                  <a:srgbClr val="C00000"/>
                </a:solidFill>
              </a:rPr>
              <a:t>нутк</a:t>
            </a:r>
            <a:r>
              <a:rPr lang="kk-KZ" i="1" dirty="0">
                <a:solidFill>
                  <a:srgbClr val="C00000"/>
                </a:solidFill>
              </a:rPr>
              <a:t>”</a:t>
            </a:r>
            <a:r>
              <a:rPr lang="kk-KZ" dirty="0">
                <a:solidFill>
                  <a:srgbClr val="C00000"/>
                </a:solidFill>
              </a:rPr>
              <a:t> (сөйлеу), </a:t>
            </a:r>
            <a:r>
              <a:rPr lang="kk-KZ" i="1" dirty="0" err="1">
                <a:solidFill>
                  <a:srgbClr val="C00000"/>
                </a:solidFill>
              </a:rPr>
              <a:t>натака</a:t>
            </a:r>
            <a:r>
              <a:rPr lang="kk-KZ" dirty="0">
                <a:solidFill>
                  <a:srgbClr val="C00000"/>
                </a:solidFill>
              </a:rPr>
              <a:t> (айту) деген атаулармен түбірлес. </a:t>
            </a:r>
            <a:endParaRPr lang="ru-RU" dirty="0">
              <a:solidFill>
                <a:srgbClr val="C0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71160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54627"/>
            <a:ext cx="10515600" cy="5522336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57299" y="1091045"/>
            <a:ext cx="1059872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kk-K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Ғұлама “сөз – ойдың көрінісі, бейнесі” деген тұжырым айтады: </a:t>
            </a:r>
            <a:r>
              <a:rPr lang="kk-KZ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kk-KZ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Слово</a:t>
            </a:r>
            <a:r>
              <a:rPr lang="kk-KZ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становится</a:t>
            </a:r>
            <a:r>
              <a:rPr lang="kk-KZ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внешним</a:t>
            </a:r>
            <a:r>
              <a:rPr lang="kk-KZ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благодаря</a:t>
            </a:r>
            <a:r>
              <a:rPr lang="kk-KZ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голосу</a:t>
            </a:r>
            <a:r>
              <a:rPr lang="kk-KZ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а </a:t>
            </a:r>
            <a:r>
              <a:rPr lang="kk-KZ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то</a:t>
            </a:r>
            <a:r>
              <a:rPr lang="kk-KZ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kk-KZ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благодаря</a:t>
            </a:r>
            <a:r>
              <a:rPr lang="kk-KZ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чему</a:t>
            </a:r>
            <a:r>
              <a:rPr lang="kk-KZ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человек</a:t>
            </a:r>
            <a:r>
              <a:rPr lang="kk-KZ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подтверждает</a:t>
            </a:r>
            <a:r>
              <a:rPr lang="kk-KZ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для</a:t>
            </a:r>
            <a:r>
              <a:rPr lang="kk-KZ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себя</a:t>
            </a:r>
            <a:r>
              <a:rPr lang="kk-KZ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мнение</a:t>
            </a:r>
            <a:r>
              <a:rPr lang="kk-KZ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– </a:t>
            </a:r>
            <a:r>
              <a:rPr lang="kk-KZ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это</a:t>
            </a:r>
            <a:r>
              <a:rPr lang="kk-KZ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речь</a:t>
            </a:r>
            <a:r>
              <a:rPr lang="kk-KZ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kk-KZ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расположенная</a:t>
            </a:r>
            <a:r>
              <a:rPr lang="kk-KZ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kk-KZ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душе</a:t>
            </a:r>
            <a:r>
              <a:rPr lang="kk-KZ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kk-KZ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то</a:t>
            </a:r>
            <a:r>
              <a:rPr lang="kk-KZ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же, </a:t>
            </a:r>
            <a:r>
              <a:rPr lang="kk-KZ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благодаря</a:t>
            </a:r>
            <a:r>
              <a:rPr lang="kk-KZ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чему</a:t>
            </a:r>
            <a:r>
              <a:rPr lang="kk-KZ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человек</a:t>
            </a:r>
            <a:r>
              <a:rPr lang="kk-KZ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подтверждает</a:t>
            </a:r>
            <a:r>
              <a:rPr lang="kk-KZ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свое</a:t>
            </a:r>
            <a:r>
              <a:rPr lang="kk-KZ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мнение</a:t>
            </a:r>
            <a:r>
              <a:rPr lang="kk-KZ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kk-KZ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других</a:t>
            </a:r>
            <a:r>
              <a:rPr lang="kk-KZ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– </a:t>
            </a:r>
            <a:r>
              <a:rPr lang="kk-KZ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это</a:t>
            </a:r>
            <a:r>
              <a:rPr lang="kk-KZ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речь</a:t>
            </a:r>
            <a:r>
              <a:rPr lang="kk-KZ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kk-KZ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выходящая</a:t>
            </a:r>
            <a:r>
              <a:rPr lang="kk-KZ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kk-KZ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наружу</a:t>
            </a:r>
            <a:r>
              <a:rPr lang="kk-KZ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kk-KZ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посредством</a:t>
            </a:r>
            <a:r>
              <a:rPr lang="kk-KZ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голоса</a:t>
            </a:r>
            <a:r>
              <a:rPr lang="kk-KZ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”</a:t>
            </a:r>
            <a:r>
              <a:rPr lang="kk-K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деп жазады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[2.</a:t>
            </a:r>
            <a:r>
              <a:rPr lang="kk-K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39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r>
              <a:rPr lang="kk-K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Яғни сөз – дыбыстық жамылғышқа ие болған белгілі зат не құбылыстың атауы, ал сөйлеу (лебіз) – екінші біреуге белгілі ойды, хабарды жеткізуде дыбыс арқылы таңбаланатын пікір деп танылады. Сөйлеу – адамның жан дүниесінде (</a:t>
            </a:r>
            <a:r>
              <a:rPr lang="kk-KZ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душа</a:t>
            </a:r>
            <a:r>
              <a:rPr lang="kk-K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жататын, дыбыс арқылы сыртқа шығатын ой деп тұжырым жасайды. Көне ғылымда сөйлеуді </a:t>
            </a:r>
            <a:r>
              <a:rPr lang="kk-KZ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силлогизм</a:t>
            </a:r>
            <a:r>
              <a:rPr lang="kk-K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деп атаған. 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95945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Әл-Фараби - таңба теориясының негізін қалаушы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90046" y="2151529"/>
            <a:ext cx="8063753" cy="402543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«Таңба кітабы»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kk-KZ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Книга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букв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еңбегінде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таңба теориясының негізі қаланған. </a:t>
            </a:r>
          </a:p>
          <a:p>
            <a:pPr marL="0" indent="0">
              <a:buNone/>
            </a:pPr>
            <a:endParaRPr lang="kk-K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Сезім арқылы қабылданған заттарды, құбылыстарды таңбалайтын әріп пен оны көрінісі </a:t>
            </a:r>
            <a:r>
              <a:rPr lang="kk-KZ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СӨЗді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ғұлама ғалым санадағы </a:t>
            </a:r>
            <a:r>
              <a:rPr lang="kk-KZ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МӘНнің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таңбасы деп атайды.  </a:t>
            </a:r>
          </a:p>
          <a:p>
            <a:pPr marL="0" indent="0">
              <a:buNone/>
            </a:pPr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Тілдік таңба – ойда туған идеяның көрінісі екенін талдайды.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34472" y="2223246"/>
            <a:ext cx="3424518" cy="3424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49399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35421" y="1818290"/>
            <a:ext cx="10468303" cy="16816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kk-KZ" sz="36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36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Назар салып тыңдағандарыңызға </a:t>
            </a:r>
            <a:r>
              <a:rPr lang="kk-KZ" sz="3600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рақымет</a:t>
            </a:r>
            <a:r>
              <a:rPr lang="kk-KZ" sz="36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endParaRPr lang="ru-RU" sz="36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172607"/>
            <a:ext cx="3710152" cy="2685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862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94291" y="-105103"/>
            <a:ext cx="5791591" cy="5744327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78285" y="5891472"/>
            <a:ext cx="51823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 smtClean="0">
                <a:solidFill>
                  <a:srgbClr val="00B050"/>
                </a:solidFill>
              </a:rPr>
              <a:t>ӘБУ НАСЫР ӘЛ-ФАРАБИДІҢ ТУҒАНЫНА 1150 ЖЫЛ  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969876" y="489945"/>
            <a:ext cx="6127531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kk-KZ" sz="36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ӘЛ-ФАРАБИ ІЛІМІ - ТІЛ ТЕОРИЯСЫНЫҢ ТҰҒЫРЫ</a:t>
            </a:r>
            <a:endParaRPr lang="ru-RU" sz="3600" dirty="0" smtClean="0">
              <a:solidFill>
                <a:srgbClr val="00B05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kk-KZ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kk-KZ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just">
              <a:spcAft>
                <a:spcPts val="0"/>
              </a:spcAft>
            </a:pPr>
            <a:endParaRPr lang="kk-KZ" sz="1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kk-KZ" sz="16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kk-KZ" sz="1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kk-KZ" sz="16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kk-KZ" sz="1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kk-KZ" sz="16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kk-KZ" sz="1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kk-KZ" sz="16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kk-KZ" sz="1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r">
              <a:spcAft>
                <a:spcPts val="0"/>
              </a:spcAft>
            </a:pPr>
            <a:r>
              <a:rPr lang="kk-KZ" sz="16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Салқынбай Анар </a:t>
            </a:r>
            <a:r>
              <a:rPr lang="kk-KZ" sz="16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Бекмырзақызы</a:t>
            </a:r>
            <a:r>
              <a:rPr lang="kk-KZ" sz="16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endParaRPr lang="ru-RU" sz="16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r">
              <a:spcAft>
                <a:spcPts val="0"/>
              </a:spcAft>
            </a:pPr>
            <a:r>
              <a:rPr lang="kk-KZ" sz="16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филология ғылымдарының докторы, профессор</a:t>
            </a:r>
            <a:endParaRPr lang="ru-RU" sz="16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r">
              <a:spcAft>
                <a:spcPts val="0"/>
              </a:spcAft>
            </a:pPr>
            <a:r>
              <a:rPr lang="kk-KZ" sz="16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Әл-Фараби атындағы ҚазҰУ, Алматы</a:t>
            </a:r>
            <a:r>
              <a:rPr lang="kk-KZ" sz="16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endParaRPr lang="ru-RU" sz="1600" dirty="0" smtClean="0">
              <a:solidFill>
                <a:srgbClr val="00B05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r"/>
            <a:r>
              <a:rPr lang="kk-KZ" sz="1600" i="1" u="sng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asalkbek@gmail.com</a:t>
            </a:r>
            <a:endParaRPr lang="ru-RU" sz="1600" dirty="0" smtClean="0"/>
          </a:p>
          <a:p>
            <a:pPr algn="just">
              <a:spcAft>
                <a:spcPts val="0"/>
              </a:spcAft>
            </a:pPr>
            <a:endParaRPr lang="kk-KZ" sz="16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kk-KZ" sz="1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kk-KZ" sz="16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9434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Әл-Фарабидің еңбектері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166" y="935421"/>
            <a:ext cx="3647090" cy="3846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708634" y="525518"/>
            <a:ext cx="7104993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dirty="0" smtClean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Ұлы Дала топырағында туып-өскен, </a:t>
            </a:r>
          </a:p>
          <a:p>
            <a:r>
              <a:rPr lang="kk-KZ" sz="2800" dirty="0" smtClean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әлемге белгілі ұлы ғалым, </a:t>
            </a:r>
          </a:p>
          <a:p>
            <a:r>
              <a:rPr lang="kk-KZ" sz="2800" dirty="0" smtClean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Әлемнің екінші ұстазы атанған </a:t>
            </a:r>
          </a:p>
          <a:p>
            <a:r>
              <a:rPr lang="kk-KZ" sz="2800" dirty="0" smtClean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Әбу Насыр </a:t>
            </a:r>
            <a:r>
              <a:rPr lang="kk-KZ" sz="2800" dirty="0" err="1" smtClean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Әл‑Фарабидың</a:t>
            </a:r>
            <a:r>
              <a:rPr lang="kk-KZ" sz="2800" dirty="0" smtClean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трактаттарында тіл білімінің теориясы мен тіл философиясына қатысты ғылыми ТҰҒЫР жасалған.</a:t>
            </a:r>
          </a:p>
          <a:p>
            <a:r>
              <a:rPr lang="kk-KZ" sz="28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045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Әл-Фарабидің “Ғылымның шығу тегі туралы” еңбегінде барлық жаратылыстану ғылымдарының бастауы Тілден деген кемел ойдың айтылуы бүгінгі ғылыми таным үшін маңызды</a:t>
            </a:r>
            <a:endParaRPr lang="ru-RU" sz="2800" dirty="0">
              <a:solidFill>
                <a:srgbClr val="002060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155208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21626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720662" y="220718"/>
            <a:ext cx="7010400" cy="6369268"/>
          </a:xfrm>
        </p:spPr>
        <p:txBody>
          <a:bodyPr>
            <a:normAutofit fontScale="90000"/>
          </a:bodyPr>
          <a:lstStyle/>
          <a:p>
            <a:pPr algn="l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Фарабитанушы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ғалым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Ақжан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Машанов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былай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деп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жазған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екен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Біздің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қазіргі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толқын-толқыны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заманда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Әл-Фараби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сияқты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әділетті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жандардың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жаққан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шам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шырағына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қарай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бет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бұру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Адастырмас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сара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Әл-Фараби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жолы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Бізге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ұрпақ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ұландарының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жолын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қуған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онан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тағылым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Абай. Әл-Фараби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жолы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шындық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сүру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жолы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шындық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іздеу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жолы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адамдық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ардың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жолы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әділетті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нысап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жолы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Әл-Фараби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жолының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мәңгілік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сыры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осында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 оны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дүние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жүзіндегі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баласы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бағалайды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904" y="790082"/>
            <a:ext cx="2953406" cy="343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2192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313067"/>
            <a:ext cx="10068910" cy="1084810"/>
          </a:xfrm>
        </p:spPr>
        <p:txBody>
          <a:bodyPr>
            <a:normAutofit/>
          </a:bodyPr>
          <a:lstStyle/>
          <a:p>
            <a:r>
              <a:rPr lang="kk-KZ" sz="3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“Ғылымның шығу тегі туралы” деп аталатын еңбегінде</a:t>
            </a:r>
            <a:endParaRPr lang="ru-RU" sz="3600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846813915"/>
              </p:ext>
            </p:extLst>
          </p:nvPr>
        </p:nvGraphicFramePr>
        <p:xfrm>
          <a:off x="451945" y="1397877"/>
          <a:ext cx="11403723" cy="53077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760959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08386" y="505286"/>
            <a:ext cx="9238593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“Ғылымның шығу тегі туралы” деп аталатын еңбегінде кез келген ғылым саласының бастауы, ең алдымен, өз ойын жеткізе білуден, оқу мен оқытудан, сұрау мен жауап алудан басталатынын айта келіп, “…</a:t>
            </a:r>
            <a:r>
              <a:rPr lang="kk-KZ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Первой</a:t>
            </a:r>
            <a:r>
              <a:rPr lang="kk-K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их</a:t>
            </a:r>
            <a:r>
              <a:rPr lang="kk-K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всех</a:t>
            </a:r>
            <a:r>
              <a:rPr lang="kk-K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наук</a:t>
            </a:r>
            <a:r>
              <a:rPr lang="kk-K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является</a:t>
            </a:r>
            <a:r>
              <a:rPr lang="kk-K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наука</a:t>
            </a:r>
            <a:r>
              <a:rPr lang="kk-K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 </a:t>
            </a:r>
            <a:r>
              <a:rPr lang="kk-KZ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языке</a:t>
            </a:r>
            <a:r>
              <a:rPr lang="kk-K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kk-KZ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которая</a:t>
            </a:r>
            <a:r>
              <a:rPr lang="kk-K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дает</a:t>
            </a:r>
            <a:r>
              <a:rPr lang="kk-K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имена</a:t>
            </a:r>
            <a:r>
              <a:rPr lang="kk-K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вещам</a:t>
            </a:r>
            <a:r>
              <a:rPr lang="kk-K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kk-KZ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</a:t>
            </a:r>
            <a:r>
              <a:rPr lang="kk-K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есть</a:t>
            </a:r>
            <a:r>
              <a:rPr lang="kk-K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субстанции</a:t>
            </a:r>
            <a:r>
              <a:rPr lang="kk-K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kk-KZ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акциденций</a:t>
            </a:r>
            <a:r>
              <a:rPr lang="kk-K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r>
              <a:rPr lang="kk-K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дейді.</a:t>
            </a:r>
            <a:endParaRPr lang="kk-KZ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kk-KZ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kk-KZ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kk-K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Екінші ғылым ретінде ғұлама – грамматиканы атайды, өйткені ол заттарға берілген атауларды тәртіпке түсіреді, қалай сөйлеу керектігін, өз ойыңды дұрыс жеткізудің жолдарын көрсетеді, субстанция мен </a:t>
            </a:r>
            <a:r>
              <a:rPr lang="kk-KZ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акциденцияның</a:t>
            </a:r>
            <a:r>
              <a:rPr lang="kk-K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орналасуы мен олардан туындайтын сан алуан құбылыстарды белгілейді. </a:t>
            </a:r>
          </a:p>
          <a:p>
            <a:endParaRPr lang="kk-KZ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kk-K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Үшінші ғылым – логика. Ол сөйлемді қалай құрау қажеттілігін, ненің шын, ненің жалған екенін танытады деген </a:t>
            </a:r>
            <a:r>
              <a:rPr lang="kk-KZ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ой-тұжырым</a:t>
            </a:r>
            <a:r>
              <a:rPr lang="kk-K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айтады. </a:t>
            </a:r>
          </a:p>
          <a:p>
            <a:endParaRPr lang="kk-KZ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kk-KZ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kk-K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Төртінші ғылым – поэтика, ол сөйлеу жүйесін лайықты, бір ізбен орындауды, сөздің ішкі сәйкестігін сақтап, уақыт </a:t>
            </a:r>
            <a:r>
              <a:rPr lang="kk-KZ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дергейімен</a:t>
            </a:r>
            <a:r>
              <a:rPr lang="kk-K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сөйлеуді үйретеді дей келіп, төрт алты, сегіз сандары туралы мынадай қызық ой айтады.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57113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418058325"/>
              </p:ext>
            </p:extLst>
          </p:nvPr>
        </p:nvGraphicFramePr>
        <p:xfrm>
          <a:off x="-1839313" y="1860331"/>
          <a:ext cx="13526815" cy="41620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228724" y="969060"/>
            <a:ext cx="940774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kk-KZ" sz="28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Әл-Фараби </a:t>
            </a:r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трактатында </a:t>
            </a:r>
            <a:r>
              <a:rPr lang="kk-KZ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ОЙдың</a:t>
            </a:r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28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негізгі мазмұны мынадай үш мәнде көрінетіні анықталған: </a:t>
            </a:r>
            <a:endParaRPr lang="ru-RU" sz="28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50301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«Тіл туралы ғылым»</a:t>
            </a:r>
            <a:r>
              <a:rPr lang="kk-K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деп аталған бөлімде ғалым тіл ғылымын екі бөлікке бөліп қарайды:</a:t>
            </a:r>
            <a:endParaRPr lang="ru-RU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653787057"/>
              </p:ext>
            </p:extLst>
          </p:nvPr>
        </p:nvGraphicFramePr>
        <p:xfrm>
          <a:off x="1818290" y="2142631"/>
          <a:ext cx="9616965" cy="43422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891862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705</Words>
  <Application>Microsoft Office PowerPoint</Application>
  <PresentationFormat>Широкоэкранный</PresentationFormat>
  <Paragraphs>78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Тема Office</vt:lpstr>
      <vt:lpstr>5-дәріс</vt:lpstr>
      <vt:lpstr>Презентация PowerPoint</vt:lpstr>
      <vt:lpstr>Презентация PowerPoint</vt:lpstr>
      <vt:lpstr>Әл-Фарабидің “Ғылымның шығу тегі туралы” еңбегінде барлық жаратылыстану ғылымдарының бастауы Тілден деген кемел ойдың айтылуы бүгінгі ғылыми таным үшін маңызды</vt:lpstr>
      <vt:lpstr>                   Фарабитанушы ғалым Ақжан Машанов былай деп жазған екен: “Біздің қазіргі толқын-толқыны көп заманда Әл-Фараби сияқты әділетті жандардың жаққан шам шырағына қарай бет бұру. Адастырмас сара жол – Әл-Фараби жолы. Бізге белгілі ұрпақ ұландарының ішінде оның жолын қуған, онан тағылым алған Абай. Әл-Фараби жолы шындық пен өмір сүру жолы, шындық іздеу жолы, адамдық, ардың жолы, әділетті нысап жолы. Әл-Фараби жолының мәңгілік сыры осында. Сол үшін де оны дүние жүзіндегі адам баласы жоғары бағалайды.     </vt:lpstr>
      <vt:lpstr>“Ғылымның шығу тегі туралы” деп аталатын еңбегінде</vt:lpstr>
      <vt:lpstr>Презентация PowerPoint</vt:lpstr>
      <vt:lpstr>Презентация PowerPoint</vt:lpstr>
      <vt:lpstr>«Тіл туралы ғылым» деп аталған бөлімде ғалым тіл ғылымын екі бөлікке бөліп қарайды:</vt:lpstr>
      <vt:lpstr>Презентация PowerPoint</vt:lpstr>
      <vt:lpstr>Презентация PowerPoint</vt:lpstr>
      <vt:lpstr>Әл-Фараби - таңба теориясының негізін қалаушы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Anar Salkinbay</dc:creator>
  <cp:lastModifiedBy>Anar Salkinbay</cp:lastModifiedBy>
  <cp:revision>15</cp:revision>
  <dcterms:created xsi:type="dcterms:W3CDTF">2020-05-27T04:49:18Z</dcterms:created>
  <dcterms:modified xsi:type="dcterms:W3CDTF">2020-10-14T05:02:28Z</dcterms:modified>
</cp:coreProperties>
</file>